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2020-07-23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5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2020-07-23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8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32883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12916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83085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5365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04330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10776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7425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6890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40772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3685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101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0E85847D-9CB2-4308-9DCB-2016466705B0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9159" y="710275"/>
            <a:ext cx="9001094" cy="199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 algn="dist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도마령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전망대 조성사업 기본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실시설계용역 착수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용역기간 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2020. 7. ~ 12.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과업내용 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설계업무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 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현황측량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  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토지조사 및 실내시험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kern="0" spc="-21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33940" y="4581128"/>
            <a:ext cx="9001094" cy="199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“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천고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”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유지보수공사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북면조립 및 설계변경 실시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08520" y="2996952"/>
            <a:ext cx="913646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 algn="di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70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주년 기념행사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공연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7.29.(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노근리평화공원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난계국악단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5551</TotalTime>
  <Words>66</Words>
  <Application>Microsoft Office PowerPoint</Application>
  <PresentationFormat>화면 슬라이드 쇼(4:3)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HY헤드라인M</vt:lpstr>
      <vt:lpstr>굴림</vt:lpstr>
      <vt:lpstr>맑은 고딕</vt:lpstr>
      <vt:lpstr>Symbol</vt:lpstr>
      <vt:lpstr>Wingdings</vt:lpstr>
      <vt:lpstr>2_조화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696</cp:revision>
  <cp:lastPrinted>2020-07-23T04:24:22Z</cp:lastPrinted>
  <dcterms:created xsi:type="dcterms:W3CDTF">2016-01-07T01:08:38Z</dcterms:created>
  <dcterms:modified xsi:type="dcterms:W3CDTF">2020-07-23T04:24:23Z</dcterms:modified>
</cp:coreProperties>
</file>