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6018" r:id="rId2"/>
    <p:sldId id="6019" r:id="rId3"/>
    <p:sldId id="6020" r:id="rId4"/>
    <p:sldId id="6015" r:id="rId5"/>
    <p:sldId id="6013" r:id="rId6"/>
    <p:sldId id="6022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9633" autoAdjust="0"/>
  </p:normalViewPr>
  <p:slideViewPr>
    <p:cSldViewPr>
      <p:cViewPr>
        <p:scale>
          <a:sx n="98" d="100"/>
          <a:sy n="98" d="100"/>
        </p:scale>
        <p:origin x="-2184" y="-4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2016남진우\send anywhere\temp_1487823861443.91678581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48216"/>
              </p:ext>
            </p:extLst>
          </p:nvPr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37975"/>
              </p:ext>
            </p:extLst>
          </p:nvPr>
        </p:nvGraphicFramePr>
        <p:xfrm>
          <a:off x="371872" y="6284094"/>
          <a:ext cx="4200128" cy="457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0128"/>
              </a:tblGrid>
              <a:tr h="4351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道 의회 행정문화위원회 내방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1599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88640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전통음악 학술연구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전통음악 경쟁력 강화를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위한 한중일정책비교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용역계약 및 착수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834" y="2875756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홈페이지 이벤트 행사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추진기간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3. ~ 4.(2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제한없음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중복 등록 불가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홈페이지 접속 후 게시판에 등록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우수방문 후기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옥의 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찾기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경품지급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모바일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문화상품권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31000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3851868"/>
            <a:ext cx="8640960" cy="346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신춘음악회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0" dirty="0" smtClean="0">
                <a:latin typeface="HY헤드라인M" pitchFamily="18" charset="-127"/>
                <a:ea typeface="HY헤드라인M" pitchFamily="18" charset="-127"/>
              </a:rPr>
              <a:t>. 30. (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spc="-10" dirty="0" err="1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공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연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난계국악단원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협연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객원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국악관현악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대중가요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협주 등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분예정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173650"/>
            <a:ext cx="8640960" cy="346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전국난계국악경연대회 신청 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spc="-10">
                <a:latin typeface="HY헤드라인M" pitchFamily="18" charset="-127"/>
                <a:ea typeface="HY헤드라인M" pitchFamily="18" charset="-127"/>
              </a:rPr>
              <a:t>: 3. 24. ~ 4. 28. </a:t>
            </a:r>
            <a:endParaRPr lang="en-US" altLang="ko-KR" sz="2400" b="1" spc="-1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접</a:t>
            </a:r>
            <a:r>
              <a:rPr lang="ko-KR" altLang="en-US" sz="2400" b="1" spc="3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ko-KR" altLang="en-US" sz="2400" b="1" spc="3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처 </a:t>
            </a:r>
            <a:r>
              <a:rPr lang="en-US" altLang="ko-KR" sz="2400" b="1" spc="-1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spc="-1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난계기념사업회 </a:t>
            </a:r>
            <a:endParaRPr lang="en-US" altLang="ko-KR" sz="2400" b="1" spc="-1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spc="-1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우편 및 방문접수</a:t>
            </a:r>
            <a:endParaRPr lang="en-US" altLang="ko-KR" sz="2400" b="1" spc="-1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개부문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초중고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대학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분      야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개분야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피리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해금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가야금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거문고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아쟁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617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3356992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국악기반시설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안전대진단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진단기간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20. ~ 3. 31.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진단주체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시설운영팀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민간전문가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진단대상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진단내용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하드웨어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소프트웨어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404664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국악마을 체험관광 활성화 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기본계획 및 타당성 조사 용역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최종보고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실시설계 준비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105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843" y="260648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26146"/>
              </p:ext>
            </p:extLst>
          </p:nvPr>
        </p:nvGraphicFramePr>
        <p:xfrm>
          <a:off x="323528" y="980728"/>
          <a:ext cx="8352928" cy="5556689"/>
        </p:xfrm>
        <a:graphic>
          <a:graphicData uri="http://schemas.openxmlformats.org/drawingml/2006/table">
            <a:tbl>
              <a:tblPr firstRow="1" bandRow="1"/>
              <a:tblGrid>
                <a:gridCol w="1185719"/>
                <a:gridCol w="2879866"/>
                <a:gridCol w="1626234"/>
                <a:gridCol w="2661109"/>
              </a:tblGrid>
              <a:tr h="44910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167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   획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3. 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황간향교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춘기 석전대제 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31.(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이의정사당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숭모제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   기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30.(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19:00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2017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 신춘음악회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3. </a:t>
                      </a:r>
                      <a:r>
                        <a:rPr lang="en-US" altLang="ko-KR" sz="16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 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18.(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16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3. </a:t>
                      </a:r>
                      <a:r>
                        <a:rPr lang="en-US" altLang="ko-KR" sz="16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와인트레인 특별상설공연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14.(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21.(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28.(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16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기   타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옥천군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이원면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충의사당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충의사당 제례악 연주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332656"/>
            <a:ext cx="7776864" cy="74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326676"/>
              </p:ext>
            </p:extLst>
          </p:nvPr>
        </p:nvGraphicFramePr>
        <p:xfrm>
          <a:off x="611559" y="1122862"/>
          <a:ext cx="8064897" cy="2378146"/>
        </p:xfrm>
        <a:graphic>
          <a:graphicData uri="http://schemas.openxmlformats.org/drawingml/2006/table">
            <a:tbl>
              <a:tblPr firstRow="1" bandRow="1"/>
              <a:tblGrid>
                <a:gridCol w="1296145"/>
                <a:gridCol w="2376264"/>
                <a:gridCol w="2664296"/>
                <a:gridCol w="1728192"/>
              </a:tblGrid>
              <a:tr h="62984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예약자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8541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3.  9(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목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3. 10(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금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유성구청 노조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(40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워크숍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541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3.  4(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화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3. 28(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화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와인트레인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9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(1800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체험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7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국악당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3. 23(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목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3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30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목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신춘음악회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체조대회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839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73581</TotalTime>
  <Words>462</Words>
  <Application>Microsoft Office PowerPoint</Application>
  <PresentationFormat>화면 슬라이드 쇼(4:3)</PresentationFormat>
  <Paragraphs>86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남진우</cp:lastModifiedBy>
  <cp:revision>11497</cp:revision>
  <cp:lastPrinted>2017-02-23T05:46:08Z</cp:lastPrinted>
  <dcterms:modified xsi:type="dcterms:W3CDTF">2017-02-23T05:52:13Z</dcterms:modified>
</cp:coreProperties>
</file>