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7"/>
  </p:notesMasterIdLst>
  <p:handoutMasterIdLst>
    <p:handoutMasterId r:id="rId8"/>
  </p:handoutMasterIdLst>
  <p:sldIdLst>
    <p:sldId id="6018" r:id="rId2"/>
    <p:sldId id="6017" r:id="rId3"/>
    <p:sldId id="6022" r:id="rId4"/>
    <p:sldId id="6023" r:id="rId5"/>
    <p:sldId id="6021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CF817"/>
    <a:srgbClr val="05AB0D"/>
    <a:srgbClr val="00B036"/>
    <a:srgbClr val="06BA82"/>
    <a:srgbClr val="862E1C"/>
    <a:srgbClr val="8D4815"/>
    <a:srgbClr val="E7995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890" autoAdjust="0"/>
    <p:restoredTop sz="99635" autoAdjust="0"/>
  </p:normalViewPr>
  <p:slideViewPr>
    <p:cSldViewPr>
      <p:cViewPr varScale="1">
        <p:scale>
          <a:sx n="79" d="100"/>
          <a:sy n="79" d="100"/>
        </p:scale>
        <p:origin x="-102" y="-20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A69CC8C-9595-4EAC-B0A1-AE5002A163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744973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9EB8D85-0F15-467A-A54C-B10A86EADF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12371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D302EAEC-E80E-4420-864B-DC0DF6341A39}" type="slidenum">
              <a:rPr lang="en-US" altLang="ko-KR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85847D-9CB2-4308-9DCB-2016466705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926" r:id="rId1"/>
    <p:sldLayoutId id="2147590927" r:id="rId2"/>
    <p:sldLayoutId id="2147590928" r:id="rId3"/>
    <p:sldLayoutId id="2147590929" r:id="rId4"/>
    <p:sldLayoutId id="2147590930" r:id="rId5"/>
    <p:sldLayoutId id="2147590931" r:id="rId6"/>
    <p:sldLayoutId id="2147590932" r:id="rId7"/>
    <p:sldLayoutId id="2147590933" r:id="rId8"/>
    <p:sldLayoutId id="2147590934" r:id="rId9"/>
    <p:sldLayoutId id="2147590935" r:id="rId10"/>
    <p:sldLayoutId id="214759093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150382046333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5948216"/>
              </p:ext>
            </p:extLst>
          </p:nvPr>
        </p:nvGraphicFramePr>
        <p:xfrm>
          <a:off x="5988050" y="115888"/>
          <a:ext cx="3048000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국악사업소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381599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116" y="3291274"/>
            <a:ext cx="8783638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난계민속풍물경연대회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행사일시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`10:00 ~ 15:00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게이트볼장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</a:t>
            </a:r>
            <a:r>
              <a:rPr lang="ko-KR" altLang="en-US" sz="2400" b="1" spc="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</a:t>
            </a:r>
            <a:r>
              <a:rPr lang="ko-KR" altLang="en-US" sz="2400" b="1" spc="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난계민속풍물단연합회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73163" y="290878"/>
            <a:ext cx="8656555" cy="228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박연 다큐멘터리 제작 추진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제작기간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2017. 8. ~ 11.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ko-KR" altLang="en-US" sz="2400" b="1" spc="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작</a:t>
            </a:r>
            <a:r>
              <a:rPr lang="ko-KR" altLang="en-US" sz="2400" b="1" spc="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KBS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다큐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제작 통한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박연 재조명 및 영동홍보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0756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88956" y="290878"/>
            <a:ext cx="8783638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계단 아트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2017.  8. ~ 9. (50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부지 내 계단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천고각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진입 계단 모자이크타일 시공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0756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-27384"/>
            <a:ext cx="87836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 일정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7648187"/>
              </p:ext>
            </p:extLst>
          </p:nvPr>
        </p:nvGraphicFramePr>
        <p:xfrm>
          <a:off x="323528" y="692696"/>
          <a:ext cx="8496944" cy="6063889"/>
        </p:xfrm>
        <a:graphic>
          <a:graphicData uri="http://schemas.openxmlformats.org/drawingml/2006/table">
            <a:tbl>
              <a:tblPr firstRow="1" bandRow="1"/>
              <a:tblGrid>
                <a:gridCol w="1052719"/>
                <a:gridCol w="1981307"/>
                <a:gridCol w="1718502"/>
                <a:gridCol w="3744416"/>
              </a:tblGrid>
              <a:tr h="43204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유  형</a:t>
                      </a:r>
                      <a:endParaRPr lang="ko-KR" altLang="en-US" sz="14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0" kern="120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공연일시</a:t>
                      </a:r>
                      <a:endParaRPr lang="ko-KR" altLang="en-US" sz="14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장  소</a:t>
                      </a:r>
                      <a:endParaRPr lang="ko-KR" altLang="en-US" sz="14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비  고</a:t>
                      </a:r>
                      <a:endParaRPr lang="ko-KR" altLang="en-US" sz="14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74960">
                <a:tc rowSpan="7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특   별</a:t>
                      </a:r>
                      <a:endParaRPr lang="en-US" altLang="ko-KR" sz="14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  5.(</a:t>
                      </a:r>
                      <a:r>
                        <a:rPr lang="ko-KR" altLang="en-US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4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인천어린이집</a:t>
                      </a: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연합회 교직원 특별공연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89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21.(</a:t>
                      </a:r>
                      <a:r>
                        <a:rPr lang="ko-KR" altLang="en-US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) 10:30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baseline="0" smtClean="0">
                          <a:latin typeface="HY헤드라인M" pitchFamily="18" charset="-127"/>
                          <a:ea typeface="HY헤드라인M" pitchFamily="18" charset="-127"/>
                        </a:rPr>
                        <a:t>             18:30</a:t>
                      </a:r>
                      <a:endParaRPr lang="ko-KR" altLang="en-US" sz="14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난계사당</a:t>
                      </a: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 </a:t>
                      </a:r>
                    </a:p>
                    <a:p>
                      <a:pPr marL="0" marR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난계국악축제장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숭모제</a:t>
                      </a: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난계국악축제</a:t>
                      </a: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개막식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8983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22.(</a:t>
                      </a:r>
                      <a:r>
                        <a:rPr lang="ko-KR" altLang="en-US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400" b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             18:30</a:t>
                      </a:r>
                      <a:endParaRPr lang="ko-KR" altLang="en-US" sz="14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난계국악축제장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난게국악축제</a:t>
                      </a: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  <a:r>
                        <a:rPr lang="en-US" altLang="ko-KR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종묘제례악</a:t>
                      </a:r>
                      <a:r>
                        <a:rPr lang="ko-KR" altLang="en-US" sz="14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등</a:t>
                      </a:r>
                      <a:r>
                        <a:rPr lang="en-US" altLang="ko-KR" sz="14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7496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23.(</a:t>
                      </a:r>
                      <a:r>
                        <a:rPr lang="ko-KR" altLang="en-US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1400" b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난계국악축제장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난계국악축제</a:t>
                      </a: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749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24.(</a:t>
                      </a:r>
                      <a:r>
                        <a:rPr lang="ko-KR" altLang="en-US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1400" b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난계국악축제장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난계국악축제</a:t>
                      </a: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폐막식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7496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25.(</a:t>
                      </a:r>
                      <a:r>
                        <a:rPr lang="ko-KR" altLang="en-US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) 13:00</a:t>
                      </a:r>
                      <a:endParaRPr lang="ko-KR" altLang="en-US" sz="14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제천시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제천한방바이오엑스포</a:t>
                      </a: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7496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27.(</a:t>
                      </a:r>
                      <a:r>
                        <a:rPr lang="ko-KR" altLang="en-US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14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영동향교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추기 석전대제 제례악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749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초   청</a:t>
                      </a:r>
                      <a:endParaRPr lang="en-US" altLang="ko-KR" sz="14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17.(</a:t>
                      </a:r>
                      <a:r>
                        <a:rPr lang="ko-KR" altLang="en-US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14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영동체육관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영동난계국악배드민턴대회</a:t>
                      </a: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축하공연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4823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토   요</a:t>
                      </a:r>
                      <a:endParaRPr lang="en-US" altLang="ko-KR" sz="1400" b="0" kern="120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상   설</a:t>
                      </a:r>
                      <a:endParaRPr lang="en-US" altLang="ko-KR" sz="1400" b="0" kern="120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 2.(</a:t>
                      </a:r>
                      <a:r>
                        <a:rPr lang="ko-KR" altLang="en-US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4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국악체험촌</a:t>
                      </a:r>
                      <a:endParaRPr lang="en-US" altLang="ko-KR" sz="14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퓨전공연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4823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 9.(</a:t>
                      </a:r>
                      <a:r>
                        <a:rPr lang="ko-KR" altLang="en-US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4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정악공연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48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16.(</a:t>
                      </a:r>
                      <a:r>
                        <a:rPr lang="ko-KR" altLang="en-US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4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퓨전공연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4823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23.(</a:t>
                      </a:r>
                      <a:r>
                        <a:rPr lang="ko-KR" altLang="en-US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4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정악공연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4823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9. 30.(</a:t>
                      </a:r>
                      <a:r>
                        <a:rPr lang="ko-KR" altLang="en-US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400" b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4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퓨전공연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91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548680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2017.8.31</a:t>
            </a:r>
            <a:r>
              <a:rPr lang="ko-KR" altLang="en-US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28172820"/>
              </p:ext>
            </p:extLst>
          </p:nvPr>
        </p:nvGraphicFramePr>
        <p:xfrm>
          <a:off x="755577" y="2060848"/>
          <a:ext cx="8064896" cy="2068370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43329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4502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13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154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mtClean="0">
                          <a:latin typeface="HY헤드라인M" pitchFamily="18" charset="-127"/>
                          <a:ea typeface="HY헤드라인M" pitchFamily="18" charset="-127"/>
                        </a:rPr>
                        <a:t>국악진흥팀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240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mtClean="0">
                          <a:latin typeface="HY헤드라인M" pitchFamily="18" charset="-127"/>
                          <a:ea typeface="HY헤드라인M" pitchFamily="18" charset="-127"/>
                        </a:rPr>
                        <a:t>시설운영팀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4221088"/>
            <a:ext cx="8964612" cy="2664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</a:t>
            </a:r>
            <a:endParaRPr lang="en-US" altLang="ko-KR" sz="2400" kern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- </a:t>
            </a:r>
            <a:r>
              <a:rPr lang="ko-KR" altLang="en-US" sz="2400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전입대상자 발굴 지속 독려</a:t>
            </a:r>
            <a:endParaRPr lang="en-US" altLang="ko-KR" sz="2400" kern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- </a:t>
            </a:r>
            <a:r>
              <a:rPr lang="ko-KR" altLang="en-US" sz="2400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발굴 전입대상자 신속 전입 추진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0893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75004</TotalTime>
  <Words>355</Words>
  <Application>Microsoft Office PowerPoint</Application>
  <PresentationFormat>화면 슬라이드 쇼(4:3)</PresentationFormat>
  <Paragraphs>99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2_조화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11544</cp:revision>
  <cp:lastPrinted>2017-06-28T05:06:51Z</cp:lastPrinted>
  <dcterms:modified xsi:type="dcterms:W3CDTF">2017-08-31T02:46:04Z</dcterms:modified>
</cp:coreProperties>
</file>