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110" d="100"/>
          <a:sy n="110" d="100"/>
        </p:scale>
        <p:origin x="1650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CF82D2-C183-47B9-8DDB-A104338CFEAA}" type="datetimeFigureOut">
              <a:rPr lang="ko-KR" altLang="en-US" smtClean="0"/>
              <a:pPr/>
              <a:t>2020-08-14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E416A-3DC8-4C31-85FF-F42B1023EB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533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328D6-5A85-46DD-8807-D2F3C794E2DA}" type="datetimeFigureOut">
              <a:rPr lang="ko-KR" altLang="en-US" smtClean="0"/>
              <a:pPr/>
              <a:t>2020-08-14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9015-36DF-4834-9858-4FF429D84A7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843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328832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6129165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830854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153658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3043308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710776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74254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6890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1407729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036850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810126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0E85847D-9CB2-4308-9DCB-2016466705B0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913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33940" y="4581128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63781" y="3429000"/>
            <a:ext cx="91364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457200" algn="di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영동군체육회 이사회 개최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8.19.(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17:00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문화체육센터 다목적실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34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기금 예산편성안 및 회비규정 개정안 심의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33940" y="5010377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4-4.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온라인 공연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21.(</a:t>
            </a:r>
            <a:r>
              <a:rPr lang="ko-KR" altLang="en-US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유원대학교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유원대 신입생 대상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유튜브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온라인 공연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906" y="1664274"/>
            <a:ext cx="9001094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4-2. 2025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영동세계국악엑스포 자문출장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8. 20.(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중앙대학교 국악대학원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세계국악경연대회 개최 관련 자문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63781" y="-157337"/>
            <a:ext cx="9396536" cy="1998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14350" indent="-457200" algn="dist">
              <a:lnSpc>
                <a:spcPct val="180000"/>
              </a:lnSpc>
              <a:spcBef>
                <a:spcPct val="20000"/>
              </a:spcBef>
              <a:buClr>
                <a:schemeClr val="tx1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공공미술프로젝트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우리 동네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미술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 </a:t>
            </a:r>
            <a:r>
              <a:rPr lang="ko-KR" altLang="en-US" sz="2800" b="1" kern="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작가팀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공모</a:t>
            </a:r>
            <a:endParaRPr lang="ko-KR" altLang="en-US" sz="255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8. 12.(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8.27.(</a:t>
            </a:r>
            <a:r>
              <a:rPr lang="ko-KR" altLang="en-US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spc="-21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 구성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지역미술인 중심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사업목적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예술인 일자리 제공 및 주민 문화향유 증진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5746</TotalTime>
  <Words>109</Words>
  <Application>Microsoft Office PowerPoint</Application>
  <PresentationFormat>화면 슬라이드 쇼(4:3)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HY헤드라인M</vt:lpstr>
      <vt:lpstr>굴림</vt:lpstr>
      <vt:lpstr>맑은 고딕</vt:lpstr>
      <vt:lpstr>Symbol</vt:lpstr>
      <vt:lpstr>Wingdings</vt:lpstr>
      <vt:lpstr>2_조화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707</cp:revision>
  <cp:lastPrinted>2020-08-14T01:42:40Z</cp:lastPrinted>
  <dcterms:created xsi:type="dcterms:W3CDTF">2016-01-07T01:08:38Z</dcterms:created>
  <dcterms:modified xsi:type="dcterms:W3CDTF">2020-08-14T01:47:10Z</dcterms:modified>
</cp:coreProperties>
</file>