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9"/>
  </p:notesMasterIdLst>
  <p:handoutMasterIdLst>
    <p:handoutMasterId r:id="rId10"/>
  </p:handoutMasterIdLst>
  <p:sldIdLst>
    <p:sldId id="283" r:id="rId2"/>
    <p:sldId id="285" r:id="rId3"/>
    <p:sldId id="288" r:id="rId4"/>
    <p:sldId id="289" r:id="rId5"/>
    <p:sldId id="290" r:id="rId6"/>
    <p:sldId id="292" r:id="rId7"/>
    <p:sldId id="281" r:id="rId8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5AB0D"/>
    <a:srgbClr val="3366FF"/>
    <a:srgbClr val="1E4DE2"/>
    <a:srgbClr val="E9EDF4"/>
    <a:srgbClr val="D0D8E8"/>
    <a:srgbClr val="0066FF"/>
    <a:srgbClr val="3399FF"/>
    <a:srgbClr val="0CF81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9568" autoAdjust="0"/>
  </p:normalViewPr>
  <p:slideViewPr>
    <p:cSldViewPr>
      <p:cViewPr>
        <p:scale>
          <a:sx n="90" d="100"/>
          <a:sy n="90" d="100"/>
        </p:scale>
        <p:origin x="-1512" y="-138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C44038A7-0C8F-4770-A9EF-08E9129DF37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234060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1225"/>
            <a:ext cx="499427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198B7ABE-D8A7-4E0D-A9DC-40D785D095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918745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8B7ABE-D8A7-4E0D-A9DC-40D785D095A9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98574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1C0F5-01A0-430A-959F-8B78BE1161B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B6F21-358F-40F1-B353-DF37595904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6BA03-3AE5-431B-8EBC-1329B921D83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4E2A6-0BAE-4D33-9082-2A77B4457F1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48A84-F992-4671-A229-ED193CE1D6C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5B60A-A1F0-465D-9039-4CF6DAFE772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3D5B1-B11B-4DDE-8366-BB670B4A23A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1D052-7066-41E4-832A-B971CF5EA86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DC67B-4EAF-4F28-905D-428C09D074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4C7DC-BBF2-41EE-AE3F-6EDB9DF04D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7E7EA-9B98-4CFC-92E4-AAAEB3FE85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fld id="{87B68AC6-AA22-462B-B812-3A456FBBE11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35496" y="67782"/>
          <a:ext cx="3491880" cy="624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국악문화체육과</a:t>
                      </a:r>
                      <a:endParaRPr lang="ko-KR" altLang="en-US" sz="3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57" marB="45757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1988840"/>
            <a:ext cx="885825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10-2.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선교 「기운차림봉사단」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주년 기념식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4. 6.(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 15:00 /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송호청소년수련원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대강당 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500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여명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주관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선교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9900"/>
                </a:solidFill>
                <a:latin typeface="HY헤드라인M" pitchFamily="18" charset="-127"/>
              </a:rPr>
              <a:t>※</a:t>
            </a:r>
            <a:r>
              <a:rPr lang="en-US" altLang="ko-KR" sz="2400" dirty="0" smtClean="0">
                <a:solidFill>
                  <a:srgbClr val="009900"/>
                </a:solidFill>
              </a:rPr>
              <a:t> </a:t>
            </a:r>
            <a:r>
              <a:rPr lang="ko-KR" altLang="en-US" sz="2400" dirty="0" smtClean="0">
                <a:solidFill>
                  <a:srgbClr val="009900"/>
                </a:solidFill>
              </a:rPr>
              <a:t>부</a:t>
            </a:r>
            <a:r>
              <a:rPr lang="ko-KR" altLang="en-US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인사말씀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1520" y="4005064"/>
            <a:ext cx="885825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10-3.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영동복합문화예술회관 개관식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4. 26.(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 15:00 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복합문화예술회관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500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개관식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종료후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난계국악단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신춘음악회 병행 개최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9900"/>
                </a:solidFill>
                <a:latin typeface="HY헤드라인M" pitchFamily="18" charset="-127"/>
              </a:rPr>
              <a:t>※</a:t>
            </a:r>
            <a:r>
              <a:rPr lang="en-US" altLang="ko-KR" sz="2400" dirty="0" smtClean="0">
                <a:solidFill>
                  <a:srgbClr val="009900"/>
                </a:solidFill>
              </a:rPr>
              <a:t> </a:t>
            </a:r>
            <a:r>
              <a:rPr lang="ko-KR" altLang="en-US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기념식수</a:t>
            </a:r>
            <a:r>
              <a:rPr lang="en-US" altLang="ko-KR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기념사</a:t>
            </a:r>
            <a:r>
              <a:rPr lang="en-US" altLang="ko-KR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감사패 및 표창장 수여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dirty="0" smtClean="0"/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ko-KR" altLang="en-US" sz="2400" dirty="0" smtClean="0"/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lvl="1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0254" y="276038"/>
            <a:ext cx="8858250" cy="16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영동벚꽃문화제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4.6.(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4.10.(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예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정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영신중학교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뒤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하천변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200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여명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solidFill>
                  <a:srgbClr val="009900"/>
                </a:solidFill>
                <a:latin typeface="HY헤드라인M" pitchFamily="18" charset="-127"/>
              </a:rPr>
              <a:t>※</a:t>
            </a:r>
            <a:r>
              <a:rPr lang="en-US" altLang="ko-KR" sz="2400" dirty="0">
                <a:solidFill>
                  <a:srgbClr val="009900"/>
                </a:solidFill>
              </a:rPr>
              <a:t> </a:t>
            </a:r>
            <a:r>
              <a:rPr lang="ko-KR" altLang="en-US" sz="2400" dirty="0" smtClean="0">
                <a:solidFill>
                  <a:srgbClr val="009900"/>
                </a:solidFill>
              </a:rPr>
              <a:t>부</a:t>
            </a:r>
            <a:r>
              <a:rPr lang="ko-KR" altLang="en-US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군수님 </a:t>
            </a:r>
            <a:r>
              <a:rPr lang="ko-KR" altLang="en-US" sz="2400" b="1" kern="0" dirty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하실 일 </a:t>
            </a:r>
            <a:r>
              <a:rPr lang="en-US" altLang="ko-KR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인사말씀</a:t>
            </a:r>
            <a:r>
              <a:rPr lang="en-US" altLang="ko-KR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err="1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점등식</a:t>
            </a:r>
            <a:r>
              <a:rPr lang="en-US" altLang="ko-KR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(4. </a:t>
            </a:r>
            <a:r>
              <a:rPr lang="en-US" altLang="ko-KR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6.(</a:t>
            </a:r>
            <a:r>
              <a:rPr lang="ko-KR" altLang="en-US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18:40</a:t>
            </a:r>
            <a:r>
              <a:rPr lang="en-US" altLang="ko-KR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kern="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예정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" y="332656"/>
            <a:ext cx="885825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10-4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2019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숭모제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행사</a:t>
            </a:r>
            <a:endParaRPr lang="en-US" altLang="ko-KR" sz="2550" b="1" kern="0" spc="-1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467990" y="1052736"/>
          <a:ext cx="8136458" cy="3456384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1944216"/>
                <a:gridCol w="2232248"/>
                <a:gridCol w="1871762"/>
              </a:tblGrid>
              <a:tr h="47368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행사명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 시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장소</a:t>
                      </a:r>
                      <a:endParaRPr lang="en-US" altLang="ko-KR" sz="20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en-US" altLang="ko-KR" sz="20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7456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박몽열</a:t>
                      </a:r>
                      <a:r>
                        <a:rPr lang="ko-KR" altLang="en-US" sz="16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장군 </a:t>
                      </a:r>
                      <a:r>
                        <a:rPr lang="ko-KR" altLang="en-US" sz="16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숭모제</a:t>
                      </a:r>
                      <a:endParaRPr lang="en-US" altLang="ko-KR" sz="16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 5.(</a:t>
                      </a:r>
                      <a:r>
                        <a:rPr lang="ko-KR" altLang="en-US" sz="16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6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11:00</a:t>
                      </a:r>
                      <a:endParaRPr lang="ko-KR" altLang="en-US" sz="16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박몽열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장군 사당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심천면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약목리</a:t>
                      </a: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rgbClr val="00B05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부군수님 </a:t>
                      </a:r>
                      <a:r>
                        <a:rPr lang="ko-KR" altLang="en-US" sz="1600" dirty="0" err="1" smtClean="0">
                          <a:solidFill>
                            <a:srgbClr val="00B05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하실일</a:t>
                      </a:r>
                      <a:r>
                        <a:rPr lang="ko-KR" altLang="en-US" sz="1600" dirty="0" smtClean="0">
                          <a:solidFill>
                            <a:srgbClr val="00B05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600" dirty="0" smtClean="0">
                          <a:solidFill>
                            <a:srgbClr val="00B05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600" dirty="0" err="1" smtClean="0">
                          <a:solidFill>
                            <a:srgbClr val="00B05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초헌관</a:t>
                      </a:r>
                      <a:endParaRPr lang="ko-KR" altLang="en-US" sz="1600" dirty="0">
                        <a:solidFill>
                          <a:srgbClr val="00B05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7456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장지현 장군 </a:t>
                      </a:r>
                      <a:r>
                        <a:rPr lang="ko-KR" altLang="en-US" sz="16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숭모제</a:t>
                      </a:r>
                      <a:endParaRPr lang="en-US" altLang="ko-KR" sz="16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 12.(</a:t>
                      </a:r>
                      <a:r>
                        <a:rPr lang="ko-KR" altLang="en-US" sz="16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6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11:00</a:t>
                      </a:r>
                      <a:endParaRPr lang="ko-KR" altLang="en-US" sz="16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장지현 장군 사당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추풍령면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사부리</a:t>
                      </a: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smtClean="0">
                          <a:solidFill>
                            <a:srgbClr val="00B05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군수님 </a:t>
                      </a:r>
                      <a:r>
                        <a:rPr lang="ko-KR" altLang="en-US" sz="1600" dirty="0" err="1" smtClean="0">
                          <a:solidFill>
                            <a:srgbClr val="00B05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하실일</a:t>
                      </a:r>
                      <a:r>
                        <a:rPr lang="ko-KR" altLang="en-US" sz="1600" dirty="0" smtClean="0">
                          <a:solidFill>
                            <a:srgbClr val="00B05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600" dirty="0" smtClean="0">
                          <a:solidFill>
                            <a:srgbClr val="00B05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err="1" smtClean="0">
                          <a:solidFill>
                            <a:srgbClr val="00B05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초헌관</a:t>
                      </a:r>
                      <a:endParaRPr lang="ko-KR" altLang="en-US" sz="1600" dirty="0">
                        <a:solidFill>
                          <a:srgbClr val="00B05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7456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박이룡</a:t>
                      </a:r>
                      <a:r>
                        <a:rPr lang="ko-KR" altLang="en-US" sz="16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장군 </a:t>
                      </a:r>
                      <a:r>
                        <a:rPr lang="ko-KR" altLang="en-US" sz="16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숭모제</a:t>
                      </a:r>
                      <a:endParaRPr lang="en-US" altLang="ko-KR" sz="16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 18.(</a:t>
                      </a:r>
                      <a:r>
                        <a:rPr lang="ko-KR" altLang="en-US" sz="16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6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11:00</a:t>
                      </a:r>
                      <a:endParaRPr lang="ko-KR" altLang="en-US" sz="16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박이룡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장군 사당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매곡면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어촌리</a:t>
                      </a: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smtClean="0">
                          <a:solidFill>
                            <a:srgbClr val="00B05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군수님 </a:t>
                      </a:r>
                      <a:r>
                        <a:rPr lang="ko-KR" altLang="en-US" sz="1600" dirty="0" err="1" smtClean="0">
                          <a:solidFill>
                            <a:srgbClr val="00B05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하실일</a:t>
                      </a:r>
                      <a:r>
                        <a:rPr lang="ko-KR" altLang="en-US" sz="1600" dirty="0" smtClean="0">
                          <a:solidFill>
                            <a:srgbClr val="00B05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600" dirty="0" smtClean="0">
                          <a:solidFill>
                            <a:srgbClr val="00B05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err="1" smtClean="0">
                          <a:solidFill>
                            <a:srgbClr val="00B05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초헌관</a:t>
                      </a:r>
                      <a:endParaRPr lang="ko-KR" altLang="en-US" sz="1600" dirty="0">
                        <a:solidFill>
                          <a:srgbClr val="00B05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74567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남수일 장군 </a:t>
                      </a:r>
                      <a:r>
                        <a:rPr lang="ko-KR" altLang="en-US" sz="16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숭모제</a:t>
                      </a:r>
                      <a:endParaRPr lang="en-US" altLang="ko-KR" sz="16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 26.(</a:t>
                      </a:r>
                      <a:r>
                        <a:rPr lang="ko-KR" altLang="en-US" sz="16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6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11:00</a:t>
                      </a:r>
                      <a:endParaRPr lang="ko-KR" altLang="en-US" sz="16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남수일 장군 사당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상촌면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물한리</a:t>
                      </a: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smtClean="0">
                          <a:solidFill>
                            <a:srgbClr val="00B05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군수님 </a:t>
                      </a:r>
                      <a:r>
                        <a:rPr lang="ko-KR" altLang="en-US" sz="1600" dirty="0" err="1" smtClean="0">
                          <a:solidFill>
                            <a:srgbClr val="00B05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하실일</a:t>
                      </a:r>
                      <a:r>
                        <a:rPr lang="ko-KR" altLang="en-US" sz="1600" dirty="0" smtClean="0">
                          <a:solidFill>
                            <a:srgbClr val="00B05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600" dirty="0" smtClean="0">
                          <a:solidFill>
                            <a:srgbClr val="00B05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err="1" smtClean="0">
                          <a:solidFill>
                            <a:srgbClr val="00B05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초헌관</a:t>
                      </a:r>
                      <a:endParaRPr lang="ko-KR" altLang="en-US" sz="1600" dirty="0">
                        <a:solidFill>
                          <a:srgbClr val="00B05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0254" y="4797152"/>
            <a:ext cx="8498210" cy="128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10-5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문화관광해설사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신규양성 모집 접수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4.1.(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4.5.(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 ※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면접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4.16. 14:00  /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 선발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</p:spTree>
    <p:extLst>
      <p:ext uri="{BB962C8B-B14F-4D97-AF65-F5344CB8AC3E}">
        <p14:creationId xmlns="" xmlns:p14="http://schemas.microsoft.com/office/powerpoint/2010/main" val="335954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179958" y="1196752"/>
          <a:ext cx="8856538" cy="5128343"/>
        </p:xfrm>
        <a:graphic>
          <a:graphicData uri="http://schemas.openxmlformats.org/drawingml/2006/table">
            <a:tbl>
              <a:tblPr firstRow="1" bandRow="1"/>
              <a:tblGrid>
                <a:gridCol w="1908845"/>
                <a:gridCol w="1187053"/>
                <a:gridCol w="3528392"/>
                <a:gridCol w="1512168"/>
                <a:gridCol w="720080"/>
              </a:tblGrid>
              <a:tr h="37011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사업기간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r>
                        <a:rPr lang="en-US" altLang="ko-KR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r>
                        <a:rPr lang="en-US" altLang="ko-KR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추진내용 </a:t>
                      </a:r>
                      <a:endParaRPr lang="en-US" altLang="ko-KR" sz="14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공정률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7772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월류봉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둘레길 </a:t>
                      </a:r>
                      <a:r>
                        <a:rPr lang="en-US" altLang="ko-KR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단계 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조성사업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2. ~</a:t>
                      </a:r>
                    </a:p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2020. 12</a:t>
                      </a:r>
                      <a:endParaRPr lang="ko-KR" altLang="en-US" sz="12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둘레길 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L=3.8km 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및 기반시설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주차장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편의시설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설치 등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1,900</a:t>
                      </a:r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실시설계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30%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7772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천태산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은행나무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관광자원화 사업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1. ~</a:t>
                      </a:r>
                    </a:p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2020. 12.</a:t>
                      </a:r>
                      <a:endParaRPr lang="ko-KR" altLang="en-US" sz="12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접근로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정비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(L=1.5km), 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주차장 공원화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(A=4,500㎡)</a:t>
                      </a:r>
                      <a:r>
                        <a:rPr lang="en-US" altLang="ko-KR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및 편의시설 설치 등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3,000</a:t>
                      </a:r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국비 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1,500/ 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군비 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1,500)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실시설계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30%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7772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초강천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2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빙벽장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관광명소화 사업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3. ~ </a:t>
                      </a:r>
                    </a:p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2020. 12.</a:t>
                      </a:r>
                      <a:endParaRPr lang="ko-KR" altLang="en-US" sz="12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잔도 및 </a:t>
                      </a:r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짚라인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설치 등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9,200</a:t>
                      </a:r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국비 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4,600/ 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군비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4,600)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공공측량 및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생태자연도등급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조정용역 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25%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777244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송호관광지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기반시설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확충사업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2018. 3.</a:t>
                      </a:r>
                      <a:r>
                        <a:rPr lang="ko-KR" altLang="en-US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~ </a:t>
                      </a:r>
                    </a:p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2019. 12.</a:t>
                      </a:r>
                      <a:endParaRPr lang="ko-KR" altLang="en-US" sz="12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보행교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설치 등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5,400</a:t>
                      </a:r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국비 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2,700/ 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군비 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2,700)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하천점용 허가 및 관광지 조성계획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변경 협의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40%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551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강선대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야간경관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조명 설치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12. ~</a:t>
                      </a:r>
                    </a:p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2019. 6</a:t>
                      </a:r>
                      <a:endParaRPr lang="ko-KR" altLang="en-US" sz="12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야간경관 조명 설치 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식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공사 착공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40%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10940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영동군 홍보관문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추풍령</a:t>
                      </a:r>
                      <a:r>
                        <a:rPr lang="en-US" altLang="ko-KR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학산</a:t>
                      </a:r>
                      <a:r>
                        <a:rPr lang="en-US" altLang="ko-KR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  <a:r>
                        <a:rPr lang="ko-KR" altLang="en-US" sz="12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설치</a:t>
                      </a:r>
                      <a:endParaRPr lang="en-US" altLang="ko-KR" sz="12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1. ~</a:t>
                      </a:r>
                    </a:p>
                    <a:p>
                      <a:pPr algn="ctr" latinLnBrk="1"/>
                      <a:r>
                        <a:rPr lang="en-US" altLang="ko-KR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2019. 12.</a:t>
                      </a:r>
                      <a:endParaRPr lang="ko-KR" altLang="en-US" sz="12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홍보관문 설치 </a:t>
                      </a:r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1,800</a:t>
                      </a:r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디자인 및 실시설계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15%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1520" y="337791"/>
            <a:ext cx="52197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10-6.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각종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사업추진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현황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(6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ko-KR" altLang="en-US" sz="1200" b="1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5322" y="-27384"/>
            <a:ext cx="8888678" cy="27269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10-7.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난계국악단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호주 해외공연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100" b="1" spc="-10" dirty="0" smtClean="0">
                <a:latin typeface="HY헤드라인M" pitchFamily="18" charset="-127"/>
                <a:ea typeface="HY헤드라인M" pitchFamily="18" charset="-127"/>
              </a:rPr>
              <a:t>4. 3. (</a:t>
            </a:r>
            <a:r>
              <a:rPr lang="ko-KR" altLang="en-US" sz="2100" b="1" spc="-10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100" b="1" spc="-10" dirty="0" smtClean="0">
                <a:latin typeface="HY헤드라인M" pitchFamily="18" charset="-127"/>
                <a:ea typeface="HY헤드라인M" pitchFamily="18" charset="-127"/>
              </a:rPr>
              <a:t>) ~ 4.9.(</a:t>
            </a:r>
            <a:r>
              <a:rPr lang="ko-KR" altLang="en-US" sz="2100" b="1" spc="-10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100" b="1" spc="-10" dirty="0" smtClean="0">
                <a:latin typeface="HY헤드라인M" pitchFamily="18" charset="-127"/>
                <a:ea typeface="HY헤드라인M" pitchFamily="18" charset="-127"/>
              </a:rPr>
              <a:t>) / 36</a:t>
            </a:r>
            <a:r>
              <a:rPr lang="ko-KR" altLang="en-US" sz="2100" b="1" spc="-1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100" b="1" spc="-10" dirty="0" smtClean="0">
                <a:latin typeface="HY헤드라인M" pitchFamily="18" charset="-127"/>
                <a:ea typeface="HY헤드라인M" pitchFamily="18" charset="-127"/>
              </a:rPr>
              <a:t> (</a:t>
            </a:r>
            <a:r>
              <a:rPr lang="ko-KR" altLang="en-US" sz="2100" b="1" spc="-10" dirty="0" smtClean="0">
                <a:latin typeface="HY헤드라인M" pitchFamily="18" charset="-127"/>
                <a:ea typeface="HY헤드라인M" pitchFamily="18" charset="-127"/>
              </a:rPr>
              <a:t>국악문화체육과장 외 </a:t>
            </a:r>
            <a:r>
              <a:rPr lang="en-US" altLang="ko-KR" sz="2100" b="1" spc="-10" dirty="0" smtClean="0">
                <a:latin typeface="HY헤드라인M" pitchFamily="18" charset="-127"/>
                <a:ea typeface="HY헤드라인M" pitchFamily="18" charset="-127"/>
              </a:rPr>
              <a:t>35</a:t>
            </a:r>
            <a:r>
              <a:rPr lang="ko-KR" altLang="en-US" sz="2100" b="1" spc="-1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100" b="1" spc="-1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100" b="1" dirty="0" smtClean="0">
                <a:latin typeface="HY헤드라인M" pitchFamily="18" charset="-127"/>
                <a:ea typeface="HY헤드라인M" pitchFamily="18" charset="-127"/>
              </a:rPr>
              <a:t>공연내용</a:t>
            </a:r>
            <a:endParaRPr lang="en-US" altLang="ko-KR" sz="21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100" b="1" dirty="0" smtClean="0"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en-US" altLang="ko-KR" sz="2100" b="1" spc="-10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en-US" altLang="ko-KR" sz="2100" b="1" spc="-150" dirty="0" smtClean="0">
                <a:latin typeface="HY헤드라인M" pitchFamily="18" charset="-127"/>
                <a:ea typeface="HY헤드라인M" pitchFamily="18" charset="-127"/>
              </a:rPr>
              <a:t>4. 5.(</a:t>
            </a:r>
            <a:r>
              <a:rPr lang="ko-KR" altLang="en-US" sz="2100" b="1" spc="-150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100" b="1" spc="-150" dirty="0" smtClean="0">
                <a:latin typeface="HY헤드라인M" pitchFamily="18" charset="-127"/>
                <a:ea typeface="HY헤드라인M" pitchFamily="18" charset="-127"/>
              </a:rPr>
              <a:t>) 17:00 / </a:t>
            </a:r>
            <a:r>
              <a:rPr lang="ko-KR" altLang="en-US" sz="2100" b="1" spc="-150" dirty="0" smtClean="0">
                <a:latin typeface="HY헤드라인M" pitchFamily="18" charset="-127"/>
                <a:ea typeface="HY헤드라인M" pitchFamily="18" charset="-127"/>
              </a:rPr>
              <a:t>시드니 한인회관 </a:t>
            </a:r>
            <a:r>
              <a:rPr lang="en-US" altLang="ko-KR" sz="2100" b="1" spc="-15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100" b="1" spc="-150" dirty="0" smtClean="0">
                <a:latin typeface="HY헤드라인M" pitchFamily="18" charset="-127"/>
                <a:ea typeface="HY헤드라인M" pitchFamily="18" charset="-127"/>
              </a:rPr>
              <a:t>시드니 한인회 </a:t>
            </a:r>
            <a:r>
              <a:rPr lang="en-US" altLang="ko-KR" sz="2100" b="1" spc="-150" dirty="0" smtClean="0">
                <a:latin typeface="HY헤드라인M" pitchFamily="18" charset="-127"/>
                <a:ea typeface="HY헤드라인M" pitchFamily="18" charset="-127"/>
              </a:rPr>
              <a:t>MOU </a:t>
            </a:r>
            <a:r>
              <a:rPr lang="ko-KR" altLang="en-US" sz="2100" b="1" spc="-150" dirty="0" smtClean="0">
                <a:latin typeface="HY헤드라인M" pitchFamily="18" charset="-127"/>
                <a:ea typeface="HY헤드라인M" pitchFamily="18" charset="-127"/>
              </a:rPr>
              <a:t>식전</a:t>
            </a:r>
            <a:r>
              <a:rPr lang="en-US" altLang="ko-KR" sz="2100" b="1" spc="-150" dirty="0" smtClean="0">
                <a:latin typeface="HY헤드라인M" pitchFamily="18" charset="-127"/>
                <a:ea typeface="HY헤드라인M" pitchFamily="18" charset="-127"/>
              </a:rPr>
              <a:t>•</a:t>
            </a:r>
            <a:r>
              <a:rPr lang="ko-KR" altLang="en-US" sz="2100" b="1" spc="-150" dirty="0" smtClean="0">
                <a:latin typeface="HY헤드라인M" pitchFamily="18" charset="-127"/>
                <a:ea typeface="HY헤드라인M" pitchFamily="18" charset="-127"/>
              </a:rPr>
              <a:t>후 공연</a:t>
            </a:r>
            <a:endParaRPr lang="en-US" altLang="ko-KR" sz="2100" b="1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100" b="1" dirty="0" smtClean="0"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en-US" altLang="ko-KR" sz="2100" b="1" spc="-100" dirty="0" smtClean="0">
                <a:latin typeface="HY헤드라인M" pitchFamily="18" charset="-127"/>
                <a:ea typeface="HY헤드라인M" pitchFamily="18" charset="-127"/>
              </a:rPr>
              <a:t>- 4. 6.(</a:t>
            </a:r>
            <a:r>
              <a:rPr lang="ko-KR" altLang="en-US" sz="2100" b="1" spc="-100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100" b="1" spc="-100" dirty="0" smtClean="0">
                <a:latin typeface="HY헤드라인M" pitchFamily="18" charset="-127"/>
                <a:ea typeface="HY헤드라인M" pitchFamily="18" charset="-127"/>
              </a:rPr>
              <a:t>)  / </a:t>
            </a:r>
            <a:r>
              <a:rPr lang="ko-KR" altLang="en-US" sz="2100" b="1" spc="-100" dirty="0" smtClean="0">
                <a:latin typeface="HY헤드라인M" pitchFamily="18" charset="-127"/>
                <a:ea typeface="HY헤드라인M" pitchFamily="18" charset="-127"/>
              </a:rPr>
              <a:t>시드니 </a:t>
            </a:r>
            <a:r>
              <a:rPr lang="ko-KR" altLang="en-US" sz="2100" b="1" spc="-100" dirty="0" err="1" smtClean="0">
                <a:latin typeface="HY헤드라인M" pitchFamily="18" charset="-127"/>
                <a:ea typeface="HY헤드라인M" pitchFamily="18" charset="-127"/>
              </a:rPr>
              <a:t>텀발롱</a:t>
            </a:r>
            <a:r>
              <a:rPr lang="ko-KR" altLang="en-US" sz="2100" b="1" spc="-1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100" b="1" spc="-100" dirty="0" err="1" smtClean="0">
                <a:latin typeface="HY헤드라인M" pitchFamily="18" charset="-127"/>
                <a:ea typeface="HY헤드라인M" pitchFamily="18" charset="-127"/>
              </a:rPr>
              <a:t>파크</a:t>
            </a:r>
            <a:r>
              <a:rPr lang="ko-KR" altLang="en-US" sz="2100" b="1" spc="-1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100" b="1" spc="-10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100" b="1" spc="-100" dirty="0" smtClean="0"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sz="2100" b="1" spc="-100" dirty="0" smtClean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100" b="1" spc="-100" dirty="0" smtClean="0">
                <a:latin typeface="HY헤드라인M" pitchFamily="18" charset="-127"/>
                <a:ea typeface="HY헤드라인M" pitchFamily="18" charset="-127"/>
              </a:rPr>
              <a:t>회 시드니 한민족 축제 공연</a:t>
            </a:r>
            <a:endParaRPr lang="en-US" altLang="ko-KR" sz="2100" b="1" spc="-1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2420888"/>
            <a:ext cx="849694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10-8.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충북 어르신 생활체육대회 참가</a:t>
            </a:r>
            <a:endParaRPr lang="en-US" altLang="ko-KR" sz="255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1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4. 12.(</a:t>
            </a:r>
            <a:r>
              <a:rPr lang="ko-KR" altLang="en-US" sz="21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1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10:00 / </a:t>
            </a:r>
            <a:r>
              <a:rPr lang="ko-KR" altLang="en-US" sz="21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제천시 일원 </a:t>
            </a:r>
            <a:r>
              <a:rPr lang="en-US" altLang="ko-KR" sz="21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150</a:t>
            </a:r>
            <a:r>
              <a:rPr lang="ko-KR" altLang="en-US" sz="21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1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(9</a:t>
            </a:r>
            <a:r>
              <a:rPr lang="ko-KR" altLang="en-US" sz="20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종목 선수</a:t>
            </a:r>
            <a:r>
              <a:rPr lang="en-US" altLang="ko-KR" sz="20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138</a:t>
            </a:r>
            <a:r>
              <a:rPr lang="ko-KR" altLang="en-US" sz="20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 및 임원</a:t>
            </a:r>
            <a:r>
              <a:rPr lang="en-US" altLang="ko-KR" sz="20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endParaRPr lang="en-US" altLang="ko-KR" sz="21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endParaRPr lang="en-US" altLang="ko-KR" sz="215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endParaRPr lang="en-US" altLang="ko-KR" sz="215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3645024"/>
            <a:ext cx="8568952" cy="321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10-9.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2019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전국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생활체육대축전</a:t>
            </a:r>
            <a:endParaRPr lang="en-US" altLang="ko-KR" sz="255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1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게이트볼 대회</a:t>
            </a:r>
            <a:endParaRPr lang="en-US" altLang="ko-KR" sz="21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1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- 4. 25.(</a:t>
            </a:r>
            <a:r>
              <a:rPr lang="ko-KR" altLang="en-US" sz="21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1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4. 26.(</a:t>
            </a:r>
            <a:r>
              <a:rPr lang="ko-KR" altLang="en-US" sz="21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1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1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군민운동장 </a:t>
            </a:r>
            <a:r>
              <a:rPr lang="en-US" altLang="ko-KR" sz="21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800</a:t>
            </a:r>
            <a:r>
              <a:rPr lang="ko-KR" altLang="en-US" sz="21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1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1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줄넘기대회</a:t>
            </a:r>
            <a:endParaRPr lang="en-US" altLang="ko-KR" sz="21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1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- 4. 27.(</a:t>
            </a:r>
            <a:r>
              <a:rPr lang="ko-KR" altLang="en-US" sz="21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1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1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영동체육관 </a:t>
            </a:r>
            <a:r>
              <a:rPr lang="en-US" altLang="ko-KR" sz="21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600</a:t>
            </a:r>
            <a:r>
              <a:rPr lang="ko-KR" altLang="en-US" sz="21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1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1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추진내용 </a:t>
            </a:r>
            <a:r>
              <a:rPr lang="en-US" altLang="ko-KR" sz="21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1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종합상황실 운영</a:t>
            </a:r>
            <a:r>
              <a:rPr lang="en-US" altLang="ko-KR" sz="21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1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편의물품 지원</a:t>
            </a:r>
            <a:r>
              <a:rPr lang="en-US" altLang="ko-KR" sz="21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1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대회홍보 등</a:t>
            </a:r>
            <a:r>
              <a:rPr lang="en-US" altLang="ko-KR" sz="21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endParaRPr lang="en-US" altLang="ko-KR" sz="215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endParaRPr lang="en-US" altLang="ko-KR" sz="215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85750" y="188640"/>
            <a:ext cx="885825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10-10.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각종 체육행사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(14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8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248484" y="980728"/>
          <a:ext cx="8643996" cy="5544616"/>
        </p:xfrm>
        <a:graphic>
          <a:graphicData uri="http://schemas.openxmlformats.org/drawingml/2006/table">
            <a:tbl>
              <a:tblPr firstRow="1" bandRow="1"/>
              <a:tblGrid>
                <a:gridCol w="3143272"/>
                <a:gridCol w="1500198"/>
                <a:gridCol w="1428760"/>
                <a:gridCol w="857256"/>
                <a:gridCol w="1714510"/>
              </a:tblGrid>
              <a:tr h="402751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행사명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일시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장소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참여인원</a:t>
                      </a:r>
                      <a:endParaRPr lang="en-US" altLang="ko-KR" sz="12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814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33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영동고등학교 동문체육대회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4.13.(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영동고등학교 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격려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661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13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심천면민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주민화합 체육대회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4.13.(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초강초등학교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격려사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661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19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양산초등학교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총동문체육대회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4.13.(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10:30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양산초등학교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격려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661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24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학산초등학교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총둥문친선체육대회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4.14.(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학산초등학교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축사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661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23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용화면민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화합의날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행사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4.20.(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용화초등학교 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600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격려사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661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42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영동중학교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총동문친선체육대회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4.20.(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10:30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영동중학교 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격려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661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13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용문중학교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총동문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화합대회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4.21.(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10:30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용문중학교 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축사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661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매곡면민화합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등반대회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4.26.(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08:30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경남 창녕군 </a:t>
                      </a: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화왕산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격려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661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23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초강초등학교</a:t>
                      </a:r>
                      <a:r>
                        <a:rPr lang="ko-KR" altLang="en-US" sz="12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동문체육대회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4.27.(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초강초등학교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solidFill>
                            <a:srgbClr val="0000FF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축사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661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용산면민화합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체육대회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4.27.(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10:30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용문중학교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격려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661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28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양강초등학교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총동문친선체육대회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4.27.(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10:30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양강초등학교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661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1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  <a:r>
                        <a:rPr lang="ko-KR" altLang="en-US" sz="11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추풍령초등학교 </a:t>
                      </a:r>
                      <a:r>
                        <a:rPr lang="ko-KR" altLang="en-US" sz="11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총동문친선체육대회</a:t>
                      </a:r>
                      <a:endParaRPr lang="en-US" altLang="ko-KR" sz="11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4.27.(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10:30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추풍령초등학교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격려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661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군산새만금마라톤대회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참가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4.14.(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군산시내  일원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직장운동경기부</a:t>
                      </a:r>
                      <a:endParaRPr lang="ko-KR" altLang="en-US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6618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전국실업육상경기선수권대회 참가</a:t>
                      </a:r>
                      <a:endParaRPr lang="en-US" altLang="ko-KR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4.24.(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~ 4.26.(</a:t>
                      </a:r>
                      <a:r>
                        <a:rPr lang="ko-KR" altLang="en-US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예천공설운동장</a:t>
                      </a:r>
                      <a:endParaRPr lang="ko-KR" altLang="en-US" sz="12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</a:t>
                      </a:r>
                      <a:endParaRPr lang="ko-KR" altLang="en-US" sz="12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직장운동경기부</a:t>
                      </a:r>
                      <a:endParaRPr lang="ko-KR" altLang="en-US" sz="12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476672"/>
            <a:ext cx="87849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영동복합문화예술회관 개관식 홍보</a:t>
            </a: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</a:t>
            </a: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신문</a:t>
            </a: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현수막</a:t>
            </a: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포스터</a:t>
            </a:r>
            <a:endParaRPr lang="en-US" altLang="ko-KR" sz="2400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신춘음악회 홍보  </a:t>
            </a: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</a:t>
            </a: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현수막</a:t>
            </a:r>
            <a:r>
              <a:rPr lang="en-US" altLang="ko-KR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포스터</a:t>
            </a:r>
            <a:endParaRPr lang="en-US" altLang="ko-KR" sz="2400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78353</TotalTime>
  <Words>859</Words>
  <Application>Microsoft Office PowerPoint</Application>
  <PresentationFormat>화면 슬라이드 쇼(4:3)</PresentationFormat>
  <Paragraphs>232</Paragraphs>
  <Slides>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2_조화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ancho</dc:creator>
  <cp:lastModifiedBy>owner</cp:lastModifiedBy>
  <cp:revision>12130</cp:revision>
  <cp:lastPrinted>2019-02-27T07:31:46Z</cp:lastPrinted>
  <dcterms:modified xsi:type="dcterms:W3CDTF">2019-04-01T04:27:31Z</dcterms:modified>
</cp:coreProperties>
</file>