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73" d="100"/>
          <a:sy n="73" d="100"/>
        </p:scale>
        <p:origin x="9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2020-07-01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08520" y="3596956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 속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이행상황 점검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노래연습장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PC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박물관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종교시설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야영장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유원시설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야외활동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관광명소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5534</TotalTime>
  <Words>34</Words>
  <Application>Microsoft Office PowerPoint</Application>
  <PresentationFormat>화면 슬라이드 쇼(4:3)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690</cp:revision>
  <cp:lastPrinted>2020-06-24T08:22:58Z</cp:lastPrinted>
  <dcterms:created xsi:type="dcterms:W3CDTF">2016-01-07T01:08:38Z</dcterms:created>
  <dcterms:modified xsi:type="dcterms:W3CDTF">2020-07-01T11:52:30Z</dcterms:modified>
</cp:coreProperties>
</file>