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2" autoAdjust="0"/>
    <p:restoredTop sz="94660"/>
  </p:normalViewPr>
  <p:slideViewPr>
    <p:cSldViewPr>
      <p:cViewPr varScale="1">
        <p:scale>
          <a:sx n="73" d="100"/>
          <a:sy n="73" d="100"/>
        </p:scale>
        <p:origin x="60" y="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F82D2-C183-47B9-8DDB-A104338CFEAA}" type="datetimeFigureOut">
              <a:rPr lang="ko-KR" altLang="en-US" smtClean="0"/>
              <a:pPr/>
              <a:t>2020-04-23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E416A-3DC8-4C31-85FF-F42B1023EB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4533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328D6-5A85-46DD-8807-D2F3C794E2DA}" type="datetimeFigureOut">
              <a:rPr lang="ko-KR" altLang="en-US" smtClean="0"/>
              <a:pPr/>
              <a:t>2020-04-23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E9015-36DF-4834-9858-4FF429D84A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0843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59FB-1CD9-4643-8AD0-07939418C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328832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E097-1268-4034-B91E-250BC6848F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6129165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F5CA-A921-41A9-9401-3E24420FA4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830854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8794-7EED-40D6-B394-5B052F2826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15365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9E8A-1B88-4DD8-A6DA-3442C9DB75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043308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422E-9768-45CE-BB4F-F3FBAB5944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107760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ED49-6179-427E-A80E-EC4D14A74B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374254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F301-14F1-4B8C-B1B4-7AA95CF24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68902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362B-0010-47D9-8688-B283B022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407729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6AA6-027C-451B-8DB1-32B6874EF5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036850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028F-C7A4-402B-A1A7-EDC55513E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1012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0E85847D-9CB2-4308-9DCB-2016466705B0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1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108520" y="0"/>
            <a:ext cx="9358346" cy="213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포도마라톤 개최관련 업무 협의</a:t>
            </a:r>
            <a:endParaRPr lang="ko-KR" altLang="en-US" sz="2550" b="1" kern="0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2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28. (</a:t>
            </a:r>
            <a:r>
              <a:rPr lang="ko-KR" altLang="en-US" sz="2400" b="1" kern="0" spc="-2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spc="-2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kern="0" spc="-2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문화체육센터 </a:t>
            </a:r>
            <a:r>
              <a:rPr lang="en-US" altLang="ko-KR" sz="2400" b="1" kern="0" spc="-2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spc="-2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층 </a:t>
            </a:r>
            <a:r>
              <a:rPr lang="en-US" altLang="ko-KR" sz="2400" b="1" kern="0" spc="-2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12</a:t>
            </a:r>
            <a:r>
              <a:rPr lang="ko-KR" altLang="en-US" sz="2400" b="1" kern="0" spc="-2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spc="-2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2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</a:t>
            </a:r>
            <a:r>
              <a:rPr lang="en-US" altLang="ko-KR" sz="2400" b="1" kern="0" spc="-2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3, </a:t>
            </a:r>
            <a:r>
              <a:rPr lang="ko-KR" altLang="en-US" sz="2400" b="1" kern="0" spc="-2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체육회</a:t>
            </a:r>
            <a:r>
              <a:rPr lang="en-US" altLang="ko-KR" sz="2400" b="1" kern="0" spc="-2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4, </a:t>
            </a:r>
            <a:r>
              <a:rPr lang="ko-KR" altLang="en-US" sz="2400" b="1" kern="0" spc="-2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육상연맹 </a:t>
            </a:r>
            <a:r>
              <a:rPr lang="en-US" altLang="ko-KR" sz="2400" b="1" kern="0" spc="-2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사업계획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검토 및 대행사 선정 관련 업무 협의</a:t>
            </a:r>
            <a:endParaRPr lang="en-US" altLang="ko-KR" sz="240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64472" y="2132856"/>
            <a:ext cx="9136464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 algn="di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가족과 함께하는 무료 자동차 극장</a:t>
            </a:r>
            <a:endParaRPr lang="ko-KR" altLang="en-US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2.(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20:00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영동체육관 주차장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차량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여대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상영작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스파이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지니어스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64472" y="4077072"/>
            <a:ext cx="9136464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 algn="di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온라인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상설공연 준비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2020. 5.~7. 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매주 목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13:00 /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우리소리관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채널 업로드 업체 계약 및 홍보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4611</TotalTime>
  <Words>91</Words>
  <Application>Microsoft Office PowerPoint</Application>
  <PresentationFormat>화면 슬라이드 쇼(4:3)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HY헤드라인M</vt:lpstr>
      <vt:lpstr>굴림</vt:lpstr>
      <vt:lpstr>맑은 고딕</vt:lpstr>
      <vt:lpstr>Symbol</vt:lpstr>
      <vt:lpstr>Wingdings</vt:lpstr>
      <vt:lpstr>2_조화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639</cp:revision>
  <cp:lastPrinted>2020-04-16T08:42:54Z</cp:lastPrinted>
  <dcterms:created xsi:type="dcterms:W3CDTF">2016-01-07T01:08:38Z</dcterms:created>
  <dcterms:modified xsi:type="dcterms:W3CDTF">2020-04-23T06:19:07Z</dcterms:modified>
</cp:coreProperties>
</file>