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2020-07-30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9159" y="26064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유지보수공사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공사기간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3. ~8. 9.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공사내용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천고 북면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단청 작업</a:t>
            </a:r>
            <a:endParaRPr lang="en-US" altLang="ko-KR" sz="2400" b="1" kern="0" spc="-21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940" y="458112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9159" y="2492896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 신바람 건강교실 운영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3.~12. 31. /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매주 월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10:00, 19:00(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21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용두공원</a:t>
            </a:r>
            <a:r>
              <a:rPr lang="ko-KR" altLang="en-US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야외공연장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생활체조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21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셔플댄스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kern="0" spc="-21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9159" y="4976077"/>
            <a:ext cx="8858250" cy="120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통합형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축제 간담회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5. 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16:30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재단사무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소관부서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재단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주관단체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5656</TotalTime>
  <Words>88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700</cp:revision>
  <cp:lastPrinted>2020-07-30T02:19:54Z</cp:lastPrinted>
  <dcterms:created xsi:type="dcterms:W3CDTF">2016-01-07T01:08:38Z</dcterms:created>
  <dcterms:modified xsi:type="dcterms:W3CDTF">2020-07-30T03:56:02Z</dcterms:modified>
</cp:coreProperties>
</file>