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9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24544" y="213285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문화예술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분야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문화예술팀장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대상시설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박물관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500612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 분야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대상시설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029004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영동군체육회 총회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17:30 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문화체육센터 다목적실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사업결산 및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임원선임안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심의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24544" y="2708920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난계국악단지회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단체교섭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군청소회의실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국악문화체육과장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188640"/>
            <a:ext cx="91364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상설공연 촬영 및 업로드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촬영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충북영동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TV(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업로드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돋움"/>
                <a:ea typeface="돋움"/>
              </a:rPr>
              <a:t>※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응원메시지 촬영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(5.20.(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23751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5216</TotalTime>
  <Words>162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돋움</vt:lpstr>
      <vt:lpstr>맑은 고딕</vt:lpstr>
      <vt:lpstr>Symbol</vt:lpstr>
      <vt:lpstr>Wingdings</vt:lpstr>
      <vt:lpstr>2_조화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657</cp:revision>
  <cp:lastPrinted>2020-05-13T05:22:03Z</cp:lastPrinted>
  <dcterms:created xsi:type="dcterms:W3CDTF">2016-01-07T01:08:38Z</dcterms:created>
  <dcterms:modified xsi:type="dcterms:W3CDTF">2020-05-13T06:05:56Z</dcterms:modified>
</cp:coreProperties>
</file>