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8"/>
  </p:notesMasterIdLst>
  <p:handoutMasterIdLst>
    <p:handoutMasterId r:id="rId9"/>
  </p:handoutMasterIdLst>
  <p:sldIdLst>
    <p:sldId id="283" r:id="rId2"/>
    <p:sldId id="285" r:id="rId3"/>
    <p:sldId id="288" r:id="rId4"/>
    <p:sldId id="280" r:id="rId5"/>
    <p:sldId id="287" r:id="rId6"/>
    <p:sldId id="281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EDF4"/>
    <a:srgbClr val="D0D8E8"/>
    <a:srgbClr val="05AB0D"/>
    <a:srgbClr val="1E4DE2"/>
    <a:srgbClr val="0066FF"/>
    <a:srgbClr val="3366FF"/>
    <a:srgbClr val="3399FF"/>
    <a:srgbClr val="0CF8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568" autoAdjust="0"/>
  </p:normalViewPr>
  <p:slideViewPr>
    <p:cSldViewPr>
      <p:cViewPr>
        <p:scale>
          <a:sx n="96" d="100"/>
          <a:sy n="96" d="100"/>
        </p:scale>
        <p:origin x="-1332" y="-7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44038A7-0C8F-4770-A9EF-08E9129DF3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23406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98B7ABE-D8A7-4E0D-A9DC-40D785D095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918745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7ABE-D8A7-4E0D-A9DC-40D785D095A9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98574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C0F5-01A0-430A-959F-8B78BE1161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6F21-358F-40F1-B353-DF3759590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BA03-3AE5-431B-8EBC-1329B921D8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E2A6-0BAE-4D33-9082-2A77B4457F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8A84-F992-4671-A229-ED193CE1D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B60A-A1F0-465D-9039-4CF6DAFE77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D5B1-B11B-4DDE-8366-BB670B4A23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D052-7066-41E4-832A-B971CF5EA8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C67B-4EAF-4F28-905D-428C09D074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C7DC-BBF2-41EE-AE3F-6EDB9DF04D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7EA-9B98-4CFC-92E4-AAAEB3FE85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87B68AC6-AA22-462B-B812-3A456FBBE1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5496" y="67782"/>
          <a:ext cx="3491880" cy="6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3920" y="332656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향교 춘기 석전대제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11.(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11:00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영동향교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황간향교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각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dirty="0">
                <a:solidFill>
                  <a:srgbClr val="009900"/>
                </a:solidFill>
              </a:rPr>
              <a:t> </a:t>
            </a:r>
            <a:r>
              <a:rPr lang="ko-KR" altLang="en-US" sz="2400" b="1" kern="0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초헌관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영동향교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2292262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향토사연구회 역사의식교육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12.(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10:00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국조전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향토문화 및 역사 교육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6" y="4308486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3.1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운동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주년 기념 학술대회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25.(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15:00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영동문화원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주최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충북학연구소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영동문화원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3920" y="332656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문화예술종교인과 함께하는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26.(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14:00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와인터널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70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dirty="0">
                <a:solidFill>
                  <a:srgbClr val="009900"/>
                </a:solidFill>
              </a:rPr>
              <a:t> </a:t>
            </a:r>
            <a:r>
              <a:rPr lang="ko-KR" altLang="en-US" sz="2400" b="1" kern="0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간담회 주재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2292262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이의정 장군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숭모제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29.(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11:00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이의정 장군 사당 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dirty="0">
                <a:solidFill>
                  <a:srgbClr val="009900"/>
                </a:solidFill>
              </a:rPr>
              <a:t> </a:t>
            </a:r>
            <a:r>
              <a:rPr lang="ko-KR" altLang="en-US" sz="2400" b="1" kern="0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초헌</a:t>
            </a:r>
            <a:r>
              <a:rPr lang="ko-KR" altLang="en-US" sz="2400" b="1" kern="0" dirty="0" err="1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관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6278" y="4380494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추풍령 급수탑공원 장미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식재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4.(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3. 22.(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(2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주간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추풍령 급수탑공원 장미 기증본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(2000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본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식재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33595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337791"/>
            <a:ext cx="5219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사업추진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현황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(7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512" y="1196752"/>
          <a:ext cx="8856538" cy="4680520"/>
        </p:xfrm>
        <a:graphic>
          <a:graphicData uri="http://schemas.openxmlformats.org/drawingml/2006/table">
            <a:tbl>
              <a:tblPr firstRow="1" bandRow="1"/>
              <a:tblGrid>
                <a:gridCol w="1908845"/>
                <a:gridCol w="1187053"/>
                <a:gridCol w="3528392"/>
                <a:gridCol w="1512168"/>
                <a:gridCol w="720080"/>
              </a:tblGrid>
              <a:tr h="29703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추진내용 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237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둘레길 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조성사업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2.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둘레길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L=3.8km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기반시설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편의시설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 등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1,900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현황측량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6237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천태산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은행나무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관광자원화 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접근로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정비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(L=1.5km),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공원화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(A=4,500㎡)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편의시설 설치 등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1,500/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1,500)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현황측량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6237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4,600/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4,600)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공공측량 및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생태자연도등급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조정용역 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62376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주차장 설치 등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2,700/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2,700)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하천점용 허가 및 관광지 조성계획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변경 협의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455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강선대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야간경관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조명 설치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12.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야간경관 조명 설치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착공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455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광장 재포장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2.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2019. 3.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아스팔트 덧씌우기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A=2,284㎡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준공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901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홍보관문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학산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홍보관문 설치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1,800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디자인 및 실시설계 용역 착수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7602" y="208020"/>
            <a:ext cx="8634878" cy="307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7-8.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도지사기차지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시군대항역전마라톤대회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19.(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)~3. 21.(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단양 간 도로 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우리군 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24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참가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※ 3. 19.(</a:t>
            </a: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09:00 </a:t>
            </a:r>
            <a:r>
              <a:rPr lang="ko-KR" altLang="en-US" sz="225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출발</a:t>
            </a:r>
            <a:endParaRPr lang="en-US" altLang="ko-KR" sz="22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  최 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충청북도육상연맹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5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중부매일</a:t>
            </a:r>
            <a:endParaRPr lang="en-US" altLang="ko-KR" sz="22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5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250" dirty="0" smtClean="0">
                <a:solidFill>
                  <a:srgbClr val="009900"/>
                </a:solidFill>
              </a:rPr>
              <a:t> </a:t>
            </a:r>
            <a:r>
              <a:rPr lang="ko-KR" altLang="en-US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2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2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21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21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3527798"/>
            <a:ext cx="8568952" cy="270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7-9.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충청북도회장배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정구대회 겸 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457200"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전국체전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선발전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대회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15.(</a:t>
            </a: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)~3. 17.(</a:t>
            </a: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250" b="1" kern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50" b="1" kern="0" spc="-300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250" b="1" kern="0" spc="-300" dirty="0" smtClean="0">
                <a:latin typeface="HY헤드라인M" pitchFamily="18" charset="-127"/>
                <a:ea typeface="HY헤드라인M" pitchFamily="18" charset="-127"/>
              </a:rPr>
              <a:t>개회식 </a:t>
            </a:r>
            <a:r>
              <a:rPr lang="en-US" altLang="ko-KR" sz="2250" b="1" kern="0" spc="-300" dirty="0" smtClean="0">
                <a:latin typeface="HY헤드라인M" pitchFamily="18" charset="-127"/>
                <a:ea typeface="HY헤드라인M" pitchFamily="18" charset="-127"/>
              </a:rPr>
              <a:t>3. 16.(</a:t>
            </a:r>
            <a:r>
              <a:rPr lang="ko-KR" altLang="en-US" sz="2250" b="1" kern="0" spc="-30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250" b="1" kern="0" spc="-3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250" b="1" kern="0" spc="-300" dirty="0" smtClean="0">
                <a:latin typeface="HY헤드라인M" pitchFamily="18" charset="-127"/>
                <a:ea typeface="HY헤드라인M" pitchFamily="18" charset="-127"/>
              </a:rPr>
              <a:t>11:00 </a:t>
            </a:r>
            <a:r>
              <a:rPr lang="en-US" altLang="ko-KR" sz="2250" b="1" kern="0" spc="-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25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군민정구장</a:t>
            </a: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/300</a:t>
            </a: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2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5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주최 </a:t>
            </a:r>
            <a:r>
              <a:rPr lang="en-US" altLang="ko-KR" sz="225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25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주관 </a:t>
            </a:r>
            <a:r>
              <a:rPr lang="en-US" altLang="ko-KR" sz="225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5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충청북도정구협회 </a:t>
            </a:r>
            <a:r>
              <a:rPr lang="en-US" altLang="ko-KR" sz="225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25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충청북도정구협회</a:t>
            </a:r>
            <a:r>
              <a:rPr lang="en-US" altLang="ko-KR" sz="225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5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영동군정구협회</a:t>
            </a:r>
            <a:r>
              <a:rPr lang="en-US" altLang="ko-KR" sz="20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5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250" dirty="0" smtClean="0">
                <a:solidFill>
                  <a:srgbClr val="009900"/>
                </a:solidFill>
              </a:rPr>
              <a:t> </a:t>
            </a:r>
            <a:r>
              <a:rPr lang="ko-KR" altLang="en-US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250" b="1" kern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2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077072"/>
            <a:ext cx="82090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통합문화이용권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문화누리카드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발급 홍보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난계국악단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공연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전광판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0254" y="332656"/>
            <a:ext cx="88582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7-10.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및 정기총회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(4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48484" y="1196752"/>
          <a:ext cx="8643996" cy="2520280"/>
        </p:xfrm>
        <a:graphic>
          <a:graphicData uri="http://schemas.openxmlformats.org/drawingml/2006/table">
            <a:tbl>
              <a:tblPr firstRow="1" bandRow="1"/>
              <a:tblGrid>
                <a:gridCol w="3071834"/>
                <a:gridCol w="1643074"/>
                <a:gridCol w="1571636"/>
                <a:gridCol w="785818"/>
                <a:gridCol w="1571634"/>
              </a:tblGrid>
              <a:tr h="36359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834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전국봄철배드민턴리그전 참가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22.(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~ 3. 29.(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밀양시 배드민턴경기장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직장운동경기부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509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36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교육장기 차지 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중학교 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육상경기대회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3.7.(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09:10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 군민운동장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01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매곡면체육회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총회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3.8.(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면사무소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층 회의실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921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영동군씨름협회 월례회의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3.15.(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두존치킨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24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78254</TotalTime>
  <Words>634</Words>
  <Application>Microsoft Office PowerPoint</Application>
  <PresentationFormat>화면 슬라이드 쇼(4:3)</PresentationFormat>
  <Paragraphs>172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ancho</dc:creator>
  <cp:lastModifiedBy>owner</cp:lastModifiedBy>
  <cp:revision>12110</cp:revision>
  <cp:lastPrinted>2019-02-27T07:31:46Z</cp:lastPrinted>
  <dcterms:modified xsi:type="dcterms:W3CDTF">2019-03-04T08:20:45Z</dcterms:modified>
</cp:coreProperties>
</file>