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28" r:id="rId1"/>
  </p:sldMasterIdLst>
  <p:notesMasterIdLst>
    <p:notesMasterId r:id="rId7"/>
  </p:notesMasterIdLst>
  <p:handoutMasterIdLst>
    <p:handoutMasterId r:id="rId8"/>
  </p:handoutMasterIdLst>
  <p:sldIdLst>
    <p:sldId id="6013" r:id="rId2"/>
    <p:sldId id="6011" r:id="rId3"/>
    <p:sldId id="6009" r:id="rId4"/>
    <p:sldId id="6010" r:id="rId5"/>
    <p:sldId id="6015" r:id="rId6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CF817"/>
    <a:srgbClr val="05AB0D"/>
    <a:srgbClr val="00B036"/>
    <a:srgbClr val="06BA82"/>
    <a:srgbClr val="862E1C"/>
    <a:srgbClr val="8D4815"/>
    <a:srgbClr val="E7995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보통 스타일 2 - 강조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보통 스타일 2 - 강조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46F890A9-2807-4EBB-B81D-B2AA78EC7F39}" styleName="어두운 스타일 2 - 강조 5/강조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B301B821-A1FF-4177-AEE7-76D212191A09}" styleName="보통 스타일 1 - 강조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71" autoAdjust="0"/>
    <p:restoredTop sz="99633" autoAdjust="0"/>
  </p:normalViewPr>
  <p:slideViewPr>
    <p:cSldViewPr>
      <p:cViewPr>
        <p:scale>
          <a:sx n="98" d="100"/>
          <a:sy n="98" d="100"/>
        </p:scale>
        <p:origin x="-378" y="-432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55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0"/>
        <p:guide pos="214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7625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7625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DA69CC8C-9595-4EAC-B0A1-AE5002A1639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74497385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7625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890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21225"/>
            <a:ext cx="4994275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7625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39EB8D85-0F15-467A-A54C-B10A86EADFE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12371194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 txBox="1">
            <a:spLocks noGrp="1" noChangeArrowheads="1"/>
          </p:cNvSpPr>
          <p:nvPr/>
        </p:nvSpPr>
        <p:spPr bwMode="auto">
          <a:xfrm>
            <a:off x="3857625" y="9444038"/>
            <a:ext cx="2949575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850" tIns="45413" rIns="90850" bIns="45413" anchor="b"/>
          <a:lstStyle>
            <a:lvl1pPr defTabSz="881063" eaLnBrk="0" hangingPunct="0"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1pPr>
            <a:lvl2pPr marL="742950" indent="-285750" defTabSz="881063" eaLnBrk="0" hangingPunct="0"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2pPr>
            <a:lvl3pPr marL="1143000" indent="-228600" defTabSz="881063" eaLnBrk="0" hangingPunct="0"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3pPr>
            <a:lvl4pPr marL="1600200" indent="-228600" defTabSz="881063" eaLnBrk="0" hangingPunct="0"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4pPr>
            <a:lvl5pPr marL="2057400" indent="-228600" defTabSz="881063" eaLnBrk="0" hangingPunct="0"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5pPr>
            <a:lvl6pPr marL="2514600" indent="-228600" defTabSz="88106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6pPr>
            <a:lvl7pPr marL="2971800" indent="-228600" defTabSz="88106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7pPr>
            <a:lvl8pPr marL="3429000" indent="-228600" defTabSz="88106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8pPr>
            <a:lvl9pPr marL="3886200" indent="-228600" defTabSz="88106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9pPr>
          </a:lstStyle>
          <a:p>
            <a:pPr algn="r" eaLnBrk="1" hangingPunct="1">
              <a:lnSpc>
                <a:spcPct val="150000"/>
              </a:lnSpc>
              <a:buClr>
                <a:srgbClr val="FFFF00"/>
              </a:buClr>
              <a:buSzPct val="60000"/>
              <a:buFont typeface="Monotype Sorts"/>
              <a:buNone/>
            </a:pPr>
            <a:fld id="{8962DD25-EC7B-4F95-A181-63486135469A}" type="slidenum">
              <a:rPr lang="en-US" altLang="ko-KR" sz="1200" b="1">
                <a:solidFill>
                  <a:srgbClr val="000000"/>
                </a:solidFill>
                <a:latin typeface="Times New Roman" pitchFamily="18" charset="0"/>
                <a:ea typeface="굴림" pitchFamily="50" charset="-127"/>
                <a:sym typeface="Symbol" pitchFamily="18" charset="2"/>
              </a:rPr>
              <a:pPr algn="r" eaLnBrk="1" hangingPunct="1">
                <a:lnSpc>
                  <a:spcPct val="150000"/>
                </a:lnSpc>
                <a:buClr>
                  <a:srgbClr val="FFFF00"/>
                </a:buClr>
                <a:buSzPct val="60000"/>
                <a:buFont typeface="Monotype Sorts"/>
                <a:buNone/>
              </a:pPr>
              <a:t>1</a:t>
            </a:fld>
            <a:endParaRPr lang="en-US" altLang="ko-KR" sz="1200" b="1">
              <a:solidFill>
                <a:srgbClr val="000000"/>
              </a:solidFill>
              <a:latin typeface="Times New Roman" pitchFamily="18" charset="0"/>
              <a:ea typeface="굴림" pitchFamily="50" charset="-127"/>
              <a:sym typeface="Symbol" pitchFamily="18" charset="2"/>
            </a:endParaRPr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625" y="4721225"/>
            <a:ext cx="5441950" cy="447198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841" tIns="45408" rIns="90841" bIns="45408"/>
          <a:lstStyle/>
          <a:p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  </a:t>
            </a:r>
            <a:r>
              <a:rPr lang="ko-KR" altLang="en-US" sz="1800" smtClean="0">
                <a:latin typeface="굴림체" pitchFamily="49" charset="-127"/>
                <a:ea typeface="굴림체" pitchFamily="49" charset="-127"/>
              </a:rPr>
              <a:t>먼저</a:t>
            </a:r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1800" smtClean="0">
                <a:latin typeface="굴림체" pitchFamily="49" charset="-127"/>
                <a:ea typeface="굴림체" pitchFamily="49" charset="-127"/>
              </a:rPr>
              <a:t>지금의 옥천입니다</a:t>
            </a:r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. </a:t>
            </a:r>
            <a:endParaRPr lang="en-US" altLang="ko-KR" sz="1800" smtClean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6E59FB-1CD9-4643-8AD0-07939418C9DA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39E097-1268-4034-B91E-250BC6848F60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781800" y="274638"/>
            <a:ext cx="2209800" cy="5821362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152400" y="274638"/>
            <a:ext cx="6477000" cy="5821362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D3F5CA-A921-41A9-9401-3E24420FA40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888794-7EED-40D6-B394-5B052F28264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269E8A-1B88-4DD8-A6DA-3442C9DB750F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1524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4D422E-9768-45CE-BB4F-F3FBAB59445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00ED49-6179-427E-A80E-EC4D14A74BD0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4AF301-14F1-4B8C-B1B4-7AA95CF249A5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2A362B-0010-47D9-8688-B283B02243D6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EB6AA6-027C-451B-8DB1-32B6874EF52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CE028F-C7A4-402B-A1A7-EDC55513E3A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" y="838200"/>
            <a:ext cx="8839200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  둘째 수준</a:t>
            </a:r>
          </a:p>
          <a:p>
            <a:pPr lvl="2"/>
            <a:r>
              <a:rPr lang="ko-KR" altLang="en-US" smtClean="0"/>
              <a:t> </a:t>
            </a:r>
            <a:r>
              <a:rPr lang="en-US" altLang="ko-KR" smtClean="0"/>
              <a:t>-  </a:t>
            </a:r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19600387" name="Rectangle 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9600388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3246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9600389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defRPr/>
            </a:pPr>
            <a:fld id="{0E85847D-9CB2-4308-9DCB-2016466705B0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90926" r:id="rId1"/>
    <p:sldLayoutId id="2147590927" r:id="rId2"/>
    <p:sldLayoutId id="2147590928" r:id="rId3"/>
    <p:sldLayoutId id="2147590929" r:id="rId4"/>
    <p:sldLayoutId id="2147590930" r:id="rId5"/>
    <p:sldLayoutId id="2147590931" r:id="rId6"/>
    <p:sldLayoutId id="2147590932" r:id="rId7"/>
    <p:sldLayoutId id="2147590933" r:id="rId8"/>
    <p:sldLayoutId id="2147590934" r:id="rId9"/>
    <p:sldLayoutId id="2147590935" r:id="rId10"/>
    <p:sldLayoutId id="2147590936" r:id="rId11"/>
  </p:sldLayoutIdLst>
  <p:transition/>
  <p:txStyles>
    <p:titleStyle>
      <a:lvl1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2pPr>
      <a:lvl3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3pPr>
      <a:lvl4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4pPr>
      <a:lvl5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5pPr>
      <a:lvl6pPr marL="4572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6pPr>
      <a:lvl7pPr marL="9144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7pPr>
      <a:lvl8pPr marL="13716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8pPr>
      <a:lvl9pPr marL="18288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kumimoji="1" sz="2800" b="1">
          <a:solidFill>
            <a:schemeClr val="accent2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lr>
          <a:schemeClr val="bg1"/>
        </a:buClr>
        <a:buFont typeface="Wingdings" pitchFamily="2" charset="2"/>
        <a:buChar char="q"/>
        <a:defRPr kumimoji="1" sz="2400" b="1">
          <a:solidFill>
            <a:schemeClr val="bg1"/>
          </a:solidFill>
          <a:latin typeface="+mn-lt"/>
          <a:ea typeface="+mn-ea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•"/>
        <a:defRPr kumimoji="1" sz="2000" b="1">
          <a:solidFill>
            <a:schemeClr val="bg1"/>
          </a:solidFill>
          <a:latin typeface="+mn-lt"/>
          <a:ea typeface="+mn-ea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5" descr="가우시안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90500" y="-285750"/>
            <a:ext cx="9334500" cy="7429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9427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 pitchFamily="2" charset="2"/>
              <a:buNone/>
              <a:defRPr/>
            </a:pPr>
            <a:endParaRPr lang="ko-KR" altLang="en-US" sz="2000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90116" name="Rectangle 4"/>
          <p:cNvSpPr>
            <a:spLocks noChangeArrowheads="1"/>
          </p:cNvSpPr>
          <p:nvPr/>
        </p:nvSpPr>
        <p:spPr bwMode="auto">
          <a:xfrm>
            <a:off x="1619250" y="2060575"/>
            <a:ext cx="5472113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ko-KR" altLang="en-US" sz="6500" b="1" spc="-30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국 악 </a:t>
            </a:r>
            <a:r>
              <a:rPr lang="ko-KR" altLang="en-US" sz="6500" b="1" spc="-300" dirty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사 업 소</a:t>
            </a:r>
          </a:p>
        </p:txBody>
      </p:sp>
    </p:spTree>
    <p:extLst>
      <p:ext uri="{BB962C8B-B14F-4D97-AF65-F5344CB8AC3E}">
        <p14:creationId xmlns:p14="http://schemas.microsoft.com/office/powerpoint/2010/main" val="2073359546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180850" y="260648"/>
            <a:ext cx="8783638" cy="285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>
              <a:lnSpc>
                <a:spcPct val="14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6</a:t>
            </a:r>
            <a:r>
              <a:rPr lang="en-US" altLang="ko-KR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-1. </a:t>
            </a:r>
            <a:r>
              <a:rPr lang="ko-KR" altLang="en-US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김제동 국악 토크 콘서트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smtClean="0">
                <a:latin typeface="HY헤드라인M" pitchFamily="18" charset="-127"/>
                <a:ea typeface="HY헤드라인M" pitchFamily="18" charset="-127"/>
              </a:rPr>
              <a:t>10. 20. (</a:t>
            </a:r>
            <a:r>
              <a:rPr lang="ko-KR" altLang="en-US" sz="2400" b="1" smtClean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smtClean="0">
                <a:latin typeface="HY헤드라인M" pitchFamily="18" charset="-127"/>
                <a:ea typeface="HY헤드라인M" pitchFamily="18" charset="-127"/>
              </a:rPr>
              <a:t>) 18:30 ~ / </a:t>
            </a:r>
            <a:r>
              <a:rPr lang="ko-KR" altLang="en-US" sz="2400" b="1" smtClean="0">
                <a:latin typeface="HY헤드라인M" pitchFamily="18" charset="-127"/>
                <a:ea typeface="HY헤드라인M" pitchFamily="18" charset="-127"/>
              </a:rPr>
              <a:t>난계국악당</a:t>
            </a:r>
            <a:endParaRPr lang="en-US" altLang="ko-KR" sz="2400" b="1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>
                <a:latin typeface="HY헤드라인M" pitchFamily="18" charset="-127"/>
                <a:ea typeface="HY헤드라인M" pitchFamily="18" charset="-127"/>
              </a:rPr>
              <a:t>내</a:t>
            </a:r>
            <a:r>
              <a:rPr lang="ko-KR" altLang="en-US" sz="2400" b="1" smtClean="0">
                <a:latin typeface="HY헤드라인M" pitchFamily="18" charset="-127"/>
                <a:ea typeface="HY헤드라인M" pitchFamily="18" charset="-127"/>
              </a:rPr>
              <a:t>    용 </a:t>
            </a:r>
            <a:r>
              <a:rPr lang="en-US" altLang="ko-KR" sz="2400" b="1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smtClean="0">
                <a:latin typeface="HY헤드라인M" pitchFamily="18" charset="-127"/>
                <a:ea typeface="HY헤드라인M" pitchFamily="18" charset="-127"/>
              </a:rPr>
              <a:t>난계국악단 식전공연 및 김제동 토크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smtClean="0">
                <a:latin typeface="HY헤드라인M" pitchFamily="18" charset="-127"/>
                <a:ea typeface="HY헤드라인M" pitchFamily="18" charset="-127"/>
              </a:rPr>
              <a:t>주    제 </a:t>
            </a:r>
            <a:r>
              <a:rPr lang="en-US" altLang="ko-KR" sz="2400" b="1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smtClean="0">
                <a:latin typeface="HY헤드라인M" pitchFamily="18" charset="-127"/>
                <a:ea typeface="HY헤드라인M" pitchFamily="18" charset="-127"/>
              </a:rPr>
              <a:t>김제동</a:t>
            </a:r>
            <a:r>
              <a:rPr lang="en-US" altLang="ko-KR" sz="2400" b="1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smtClean="0">
                <a:latin typeface="HY헤드라인M" pitchFamily="18" charset="-127"/>
                <a:ea typeface="HY헤드라인M" pitchFamily="18" charset="-127"/>
              </a:rPr>
              <a:t>국악과 함께하다</a:t>
            </a:r>
            <a:endParaRPr lang="en-US" altLang="ko-KR" sz="2400" b="1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ts val="12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ts val="12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ts val="12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ts val="12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ts val="12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ts val="12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ts val="12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ts val="12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ts val="12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ts val="12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ts val="12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ts val="12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ts val="12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ts val="12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ts val="12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ts val="12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ts val="12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ts val="12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ts val="12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ts val="12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ts val="12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ts val="12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ts val="12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※ </a:t>
            </a:r>
            <a:r>
              <a:rPr lang="ko-KR" altLang="en-US" sz="24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군수님 하실 일 </a:t>
            </a:r>
            <a:r>
              <a:rPr lang="en-US" altLang="ko-KR" sz="24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- </a:t>
            </a:r>
            <a:r>
              <a:rPr lang="ko-KR" altLang="en-US" sz="24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인사말씀   </a:t>
            </a:r>
            <a:endParaRPr lang="en-US" altLang="ko-KR" sz="24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180850" y="3429000"/>
            <a:ext cx="8783638" cy="285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>
              <a:lnSpc>
                <a:spcPct val="14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6</a:t>
            </a:r>
            <a:r>
              <a:rPr lang="en-US" altLang="ko-KR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-2.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박연 국악마을 체험관광 </a:t>
            </a:r>
            <a:r>
              <a:rPr lang="ko-KR" altLang="en-US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기본계획 중간보고회  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smtClean="0">
                <a:latin typeface="HY헤드라인M" pitchFamily="18" charset="-127"/>
                <a:ea typeface="HY헤드라인M" pitchFamily="18" charset="-127"/>
              </a:rPr>
              <a:t>10</a:t>
            </a:r>
            <a:r>
              <a:rPr lang="en-US" altLang="ko-KR" sz="2400" b="1">
                <a:latin typeface="HY헤드라인M" pitchFamily="18" charset="-127"/>
                <a:ea typeface="HY헤드라인M" pitchFamily="18" charset="-127"/>
              </a:rPr>
              <a:t>. 17. (</a:t>
            </a:r>
            <a:r>
              <a:rPr lang="ko-KR" altLang="en-US" sz="2400" b="1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en-US" altLang="ko-KR" sz="2400" b="1" smtClean="0">
                <a:latin typeface="HY헤드라인M" pitchFamily="18" charset="-127"/>
                <a:ea typeface="HY헤드라인M" pitchFamily="18" charset="-127"/>
              </a:rPr>
              <a:t>08:20 / </a:t>
            </a:r>
            <a:r>
              <a:rPr lang="ko-KR" altLang="en-US" sz="2400" b="1">
                <a:latin typeface="HY헤드라인M" pitchFamily="18" charset="-127"/>
                <a:ea typeface="HY헤드라인M" pitchFamily="18" charset="-127"/>
              </a:rPr>
              <a:t>군청 상황실</a:t>
            </a:r>
            <a:endParaRPr lang="en-US" altLang="ko-KR" sz="2400" b="1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smtClean="0">
                <a:latin typeface="HY헤드라인M" pitchFamily="18" charset="-127"/>
                <a:ea typeface="HY헤드라인M" pitchFamily="18" charset="-127"/>
              </a:rPr>
              <a:t>용</a:t>
            </a:r>
            <a:r>
              <a:rPr lang="ko-KR" altLang="en-US" sz="2400" b="1" spc="35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역</a:t>
            </a:r>
            <a:r>
              <a:rPr lang="ko-KR" altLang="en-US" sz="2400" b="1" spc="35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박연 국악마을 체험관광 활성화 </a:t>
            </a:r>
            <a:r>
              <a:rPr lang="ko-KR" altLang="en-US" sz="2400" b="1" smtClean="0">
                <a:latin typeface="HY헤드라인M" pitchFamily="18" charset="-127"/>
                <a:ea typeface="HY헤드라인M" pitchFamily="18" charset="-127"/>
              </a:rPr>
              <a:t>기본계획 </a:t>
            </a:r>
            <a:endParaRPr lang="en-US" altLang="ko-KR" sz="2400" b="1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smtClean="0">
                <a:latin typeface="HY헤드라인M" pitchFamily="18" charset="-127"/>
                <a:ea typeface="HY헤드라인M" pitchFamily="18" charset="-127"/>
              </a:rPr>
              <a:t>용역업체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주식회사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매스씨앤지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추진내용 </a:t>
            </a:r>
            <a:r>
              <a:rPr lang="en-US" altLang="ko-KR" sz="2400" b="1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smtClean="0">
                <a:latin typeface="HY헤드라인M" pitchFamily="18" charset="-127"/>
                <a:ea typeface="HY헤드라인M" pitchFamily="18" charset="-127"/>
              </a:rPr>
              <a:t>중간보고 및 의견수렴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819917599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79512" y="289148"/>
            <a:ext cx="8852772" cy="3571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>
              <a:lnSpc>
                <a:spcPct val="14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6</a:t>
            </a:r>
            <a:r>
              <a:rPr lang="en-US" altLang="ko-KR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-3.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2016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공연장 상주단체 육성지원 사업 추진</a:t>
            </a:r>
            <a:endParaRPr lang="en-US" altLang="ko-KR" sz="24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smtClean="0">
                <a:latin typeface="HY헤드라인M" pitchFamily="18" charset="-127"/>
                <a:ea typeface="HY헤드라인M" pitchFamily="18" charset="-127"/>
              </a:rPr>
              <a:t>10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. 20. 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smtClean="0">
                <a:latin typeface="HY헤드라인M" pitchFamily="18" charset="-127"/>
                <a:ea typeface="HY헤드라인M" pitchFamily="18" charset="-127"/>
              </a:rPr>
              <a:t>) 14:00 / </a:t>
            </a:r>
            <a:r>
              <a:rPr lang="ko-KR" altLang="en-US" sz="2400" b="1" smtClean="0">
                <a:latin typeface="HY헤드라인M" pitchFamily="18" charset="-127"/>
                <a:ea typeface="HY헤드라인M" pitchFamily="18" charset="-127"/>
              </a:rPr>
              <a:t>난계국악기체험전수관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공연장 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공연단체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smtClean="0">
                <a:latin typeface="HY헤드라인M" pitchFamily="18" charset="-127"/>
                <a:ea typeface="HY헤드라인M" pitchFamily="18" charset="-127"/>
              </a:rPr>
              <a:t>놀이마당 울림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프로그램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사물놀이 한마당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관람대상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이수초등학교 학생 및 지역 주민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150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여명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79512" y="3573685"/>
            <a:ext cx="8855075" cy="2087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/>
          <a:p>
            <a:pPr>
              <a:lnSpc>
                <a:spcPct val="14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6</a:t>
            </a:r>
            <a:r>
              <a:rPr lang="en-US" altLang="ko-KR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-4. </a:t>
            </a:r>
            <a:r>
              <a:rPr lang="ko-KR" altLang="en-US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영동국악체험촌 홍보 팸투어 추진</a:t>
            </a:r>
            <a:endParaRPr lang="en-US" altLang="ko-KR" sz="2400" b="1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smtClean="0">
                <a:latin typeface="HY헤드라인M" pitchFamily="18" charset="-127"/>
                <a:ea typeface="HY헤드라인M" pitchFamily="18" charset="-127"/>
              </a:rPr>
              <a:t>10</a:t>
            </a:r>
            <a:r>
              <a:rPr lang="en-US" altLang="ko-KR" sz="2400" b="1">
                <a:latin typeface="HY헤드라인M" pitchFamily="18" charset="-127"/>
                <a:ea typeface="HY헤드라인M" pitchFamily="18" charset="-127"/>
              </a:rPr>
              <a:t>. </a:t>
            </a:r>
            <a:r>
              <a:rPr lang="en-US" altLang="ko-KR" sz="2400" b="1" smtClean="0">
                <a:latin typeface="HY헤드라인M" pitchFamily="18" charset="-127"/>
                <a:ea typeface="HY헤드라인M" pitchFamily="18" charset="-127"/>
              </a:rPr>
              <a:t>27.(</a:t>
            </a:r>
            <a:r>
              <a:rPr lang="ko-KR" altLang="en-US" sz="2400" b="1" smtClean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smtClean="0">
                <a:latin typeface="HY헤드라인M" pitchFamily="18" charset="-127"/>
                <a:ea typeface="HY헤드라인M" pitchFamily="18" charset="-127"/>
              </a:rPr>
              <a:t>) ~ 28.(</a:t>
            </a:r>
            <a:r>
              <a:rPr lang="ko-KR" altLang="en-US" sz="2400" b="1" smtClean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smtClean="0"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>
                <a:latin typeface="HY헤드라인M" pitchFamily="18" charset="-127"/>
                <a:ea typeface="HY헤드라인M" pitchFamily="18" charset="-127"/>
              </a:rPr>
              <a:t>영동군 </a:t>
            </a:r>
            <a:r>
              <a:rPr lang="ko-KR" altLang="en-US" sz="2400" b="1" smtClean="0">
                <a:latin typeface="HY헤드라인M" pitchFamily="18" charset="-127"/>
                <a:ea typeface="HY헤드라인M" pitchFamily="18" charset="-127"/>
              </a:rPr>
              <a:t>일원</a:t>
            </a:r>
            <a:endParaRPr lang="en-US" altLang="ko-KR" sz="2400" b="1" spc="1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smtClean="0">
                <a:latin typeface="HY헤드라인M" pitchFamily="18" charset="-127"/>
                <a:ea typeface="HY헤드라인M" pitchFamily="18" charset="-127"/>
              </a:rPr>
              <a:t>대      상 </a:t>
            </a:r>
            <a:r>
              <a:rPr lang="en-US" altLang="ko-KR" sz="2400" b="1" smtClean="0">
                <a:latin typeface="HY헤드라인M" pitchFamily="18" charset="-127"/>
                <a:ea typeface="HY헤드라인M" pitchFamily="18" charset="-127"/>
              </a:rPr>
              <a:t>: 60</a:t>
            </a:r>
            <a:r>
              <a:rPr lang="ko-KR" altLang="en-US" sz="2400" b="1" smtClean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smtClean="0">
                <a:latin typeface="HY헤드라인M" pitchFamily="18" charset="-127"/>
                <a:ea typeface="HY헤드라인M" pitchFamily="18" charset="-127"/>
              </a:rPr>
              <a:t>대전서부교육청</a:t>
            </a:r>
            <a:r>
              <a:rPr lang="en-US" altLang="ko-KR" sz="2400" b="1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smtClean="0">
                <a:latin typeface="HY헤드라인M" pitchFamily="18" charset="-127"/>
                <a:ea typeface="HY헤드라인M" pitchFamily="18" charset="-127"/>
              </a:rPr>
              <a:t>내      용 </a:t>
            </a:r>
            <a:r>
              <a:rPr lang="en-US" altLang="ko-KR" sz="2400" b="1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smtClean="0">
                <a:latin typeface="HY헤드라인M" pitchFamily="18" charset="-127"/>
                <a:ea typeface="HY헤드라인M" pitchFamily="18" charset="-127"/>
              </a:rPr>
              <a:t>국악체험촌 프로그램 및 인근 관광지 소개</a:t>
            </a:r>
            <a:endParaRPr lang="en-US" altLang="ko-KR" sz="2400" b="1" smtClean="0">
              <a:latin typeface="HY헤드라인M" pitchFamily="18" charset="-127"/>
              <a:ea typeface="HY헤드라인M" pitchFamily="18" charset="-127"/>
            </a:endParaRPr>
          </a:p>
          <a:p>
            <a:pPr lvl="1">
              <a:buClr>
                <a:schemeClr val="tx1"/>
              </a:buClr>
              <a:tabLst>
                <a:tab pos="4953000" algn="l"/>
              </a:tabLst>
              <a:defRPr/>
            </a:pPr>
            <a:r>
              <a:rPr kumimoji="0" lang="en-US" altLang="ko-KR" sz="2400" b="1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kumimoji="0" lang="en-US" altLang="ko-KR" sz="2400" b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                 (</a:t>
            </a:r>
            <a:r>
              <a:rPr kumimoji="0" lang="ko-KR" altLang="en-US" sz="2400" b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국악체험촌</a:t>
            </a:r>
            <a:r>
              <a:rPr kumimoji="0" lang="en-US" altLang="ko-KR" sz="2400" b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kumimoji="0" lang="ko-KR" altLang="en-US" sz="2400" b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노근리평화공원 </a:t>
            </a:r>
            <a:r>
              <a:rPr kumimoji="0" lang="ko-KR" altLang="en-US" sz="2400" b="1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등</a:t>
            </a:r>
            <a:r>
              <a:rPr kumimoji="0" lang="en-US" altLang="ko-KR" sz="2400" b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)</a:t>
            </a:r>
            <a:endParaRPr kumimoji="0" lang="en-US" altLang="ko-KR" sz="2400" b="1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252859" y="143520"/>
            <a:ext cx="8783637" cy="256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lvl1pPr marL="533400" indent="-533400" eaLnBrk="0" hangingPunct="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1pPr>
            <a:lvl2pPr marL="742950" indent="-285750" eaLnBrk="0" hangingPunct="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2pPr>
            <a:lvl3pPr marL="1143000" indent="-228600" eaLnBrk="0" hangingPunct="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3pPr>
            <a:lvl4pPr marL="1600200" indent="-228600" eaLnBrk="0" hangingPunct="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4pPr>
            <a:lvl5pPr marL="2057400" indent="-228600" eaLnBrk="0" hangingPunct="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9pPr>
          </a:lstStyle>
          <a:p>
            <a:pPr eaLnBrk="1" hangingPunct="1">
              <a:lnSpc>
                <a:spcPct val="140000"/>
              </a:lnSpc>
              <a:buClr>
                <a:srgbClr val="FFFFFF"/>
              </a:buClr>
              <a:buSzPct val="60000"/>
              <a:buFont typeface="Wingdings" pitchFamily="2" charset="2"/>
              <a:buNone/>
            </a:pPr>
            <a:r>
              <a:rPr kumimoji="0" lang="en-US" altLang="ko-KR" sz="2800" b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6</a:t>
            </a:r>
            <a:r>
              <a:rPr kumimoji="0" lang="en-US" altLang="ko-KR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-5. </a:t>
            </a:r>
            <a:r>
              <a:rPr kumimoji="0" lang="ko-KR" altLang="en-US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난계국악단 공연 일정</a:t>
            </a:r>
            <a:endParaRPr kumimoji="0" lang="en-US" altLang="ko-KR" sz="2400" b="1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graphicFrame>
        <p:nvGraphicFramePr>
          <p:cNvPr id="11" name="표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3135752"/>
              </p:ext>
            </p:extLst>
          </p:nvPr>
        </p:nvGraphicFramePr>
        <p:xfrm>
          <a:off x="467544" y="836712"/>
          <a:ext cx="8280920" cy="5497608"/>
        </p:xfrm>
        <a:graphic>
          <a:graphicData uri="http://schemas.openxmlformats.org/drawingml/2006/table">
            <a:tbl>
              <a:tblPr firstRow="1" bandRow="1"/>
              <a:tblGrid>
                <a:gridCol w="936104"/>
                <a:gridCol w="2952328"/>
                <a:gridCol w="2304256"/>
                <a:gridCol w="2088232"/>
              </a:tblGrid>
              <a:tr h="428676"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18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유형</a:t>
                      </a:r>
                      <a:endParaRPr lang="ko-KR" altLang="en-US" sz="1800" b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8" marR="91438" marT="45725" marB="45725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1800" b="0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공연일시</a:t>
                      </a:r>
                      <a:endParaRPr lang="ko-KR" altLang="en-US" sz="1800" b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8" marR="91438" marT="45725" marB="45725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1800" b="0" smtClean="0">
                          <a:latin typeface="HY헤드라인M" pitchFamily="18" charset="-127"/>
                          <a:ea typeface="HY헤드라인M" pitchFamily="18" charset="-127"/>
                        </a:rPr>
                        <a:t>장  소</a:t>
                      </a:r>
                      <a:endParaRPr lang="ko-KR" altLang="en-US" sz="1800" b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8" marR="91438" marT="45725" marB="45725"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1800" b="0" smtClean="0">
                          <a:latin typeface="HY헤드라인M" pitchFamily="18" charset="-127"/>
                          <a:ea typeface="HY헤드라인M" pitchFamily="18" charset="-127"/>
                        </a:rPr>
                        <a:t>비  고</a:t>
                      </a:r>
                      <a:endParaRPr lang="ko-KR" altLang="en-US" sz="1800" b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8" marR="91438" marT="45725" marB="45725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</a:tr>
              <a:tr h="579184">
                <a:tc rowSpan="5"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600" b="0" spc="-15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b="0" spc="-150" smtClean="0">
                          <a:latin typeface="HY헤드라인M" pitchFamily="18" charset="-127"/>
                          <a:ea typeface="HY헤드라인M" pitchFamily="18" charset="-127"/>
                        </a:rPr>
                        <a:t>제</a:t>
                      </a:r>
                      <a:r>
                        <a:rPr lang="en-US" altLang="ko-KR" sz="1600" b="0" spc="-150" smtClean="0">
                          <a:latin typeface="HY헤드라인M" pitchFamily="18" charset="-127"/>
                          <a:ea typeface="HY헤드라인M" pitchFamily="18" charset="-127"/>
                        </a:rPr>
                        <a:t>49</a:t>
                      </a:r>
                      <a:r>
                        <a:rPr lang="ko-KR" altLang="en-US" sz="1600" b="0" spc="-150" smtClean="0">
                          <a:latin typeface="HY헤드라인M" pitchFamily="18" charset="-127"/>
                          <a:ea typeface="HY헤드라인M" pitchFamily="18" charset="-127"/>
                        </a:rPr>
                        <a:t>회</a:t>
                      </a:r>
                      <a:endParaRPr lang="en-US" altLang="ko-KR" sz="1600" b="0" spc="-15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b="0" spc="-150" smtClean="0">
                          <a:latin typeface="HY헤드라인M" pitchFamily="18" charset="-127"/>
                          <a:ea typeface="HY헤드라인M" pitchFamily="18" charset="-127"/>
                        </a:rPr>
                        <a:t>난계국악</a:t>
                      </a:r>
                      <a:endParaRPr lang="en-US" altLang="ko-KR" sz="1600" b="0" spc="-15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b="0" spc="-150" smtClean="0">
                          <a:latin typeface="HY헤드라인M" pitchFamily="18" charset="-127"/>
                          <a:ea typeface="HY헤드라인M" pitchFamily="18" charset="-127"/>
                        </a:rPr>
                        <a:t>축  제</a:t>
                      </a:r>
                      <a:endParaRPr lang="en-US" altLang="ko-KR" sz="1600" b="0" spc="-15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8" marR="91438" marT="45725" marB="45725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b="0" smtClean="0">
                          <a:latin typeface="HY헤드라인M" pitchFamily="18" charset="-127"/>
                          <a:ea typeface="HY헤드라인M" pitchFamily="18" charset="-127"/>
                        </a:rPr>
                        <a:t>2016</a:t>
                      </a:r>
                      <a:r>
                        <a:rPr lang="en-US" altLang="ko-KR" sz="16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. 10. 13.(</a:t>
                      </a:r>
                      <a:r>
                        <a:rPr lang="ko-KR" altLang="en-US" sz="16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목</a:t>
                      </a:r>
                      <a:r>
                        <a:rPr lang="en-US" altLang="ko-KR" sz="16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) 18:30</a:t>
                      </a:r>
                      <a:endParaRPr lang="ko-KR" altLang="en-US" sz="1600" b="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8" marR="91438" marT="45725" marB="45725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b="0" i="0" u="none" strike="noStrike" dirty="0" err="1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난계국악축제</a:t>
                      </a:r>
                      <a:r>
                        <a:rPr lang="ko-KR" altLang="en-US" sz="1600" b="0" i="0" u="none" strike="noStrike" dirty="0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 </a:t>
                      </a:r>
                      <a:r>
                        <a:rPr lang="ko-KR" altLang="en-US" sz="1600" b="0" i="0" u="none" strike="noStrike" dirty="0" err="1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메인무대</a:t>
                      </a:r>
                      <a:endParaRPr lang="en-US" altLang="ko-KR" sz="1600" b="0" i="0" u="none" strike="noStrike" dirty="0" smtClean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8" marR="91438" marT="45725" marB="45725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b="0" i="0" u="none" strike="noStrike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개막 </a:t>
                      </a:r>
                      <a:r>
                        <a:rPr lang="ko-KR" altLang="en-US" sz="1600" b="0" i="0" u="none" strike="noStrike" dirty="0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축하공연</a:t>
                      </a:r>
                      <a:endParaRPr lang="en-US" altLang="ko-KR" sz="1600" b="0" i="0" u="none" strike="noStrike" dirty="0" smtClean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8" marR="91438" marT="45725" marB="45725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</a:tr>
              <a:tr h="579184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b="0" smtClean="0">
                          <a:latin typeface="HY헤드라인M" pitchFamily="18" charset="-127"/>
                          <a:ea typeface="HY헤드라인M" pitchFamily="18" charset="-127"/>
                        </a:rPr>
                        <a:t>2016</a:t>
                      </a:r>
                      <a:r>
                        <a:rPr lang="en-US" altLang="ko-KR" sz="16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. 10. 13.(</a:t>
                      </a:r>
                      <a:r>
                        <a:rPr lang="ko-KR" altLang="en-US" sz="16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목</a:t>
                      </a:r>
                      <a:r>
                        <a:rPr lang="en-US" altLang="ko-KR" sz="16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) 11:00</a:t>
                      </a:r>
                      <a:endParaRPr lang="ko-KR" altLang="en-US" sz="1600" b="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8" marR="91438" marT="45725" marB="45725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b="0" i="0" u="none" strike="noStrike" dirty="0" err="1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난계사</a:t>
                      </a:r>
                      <a:endParaRPr lang="en-US" altLang="ko-KR" sz="1600" b="0" i="0" u="none" strike="noStrike" dirty="0" smtClean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8" marR="91438" marT="45725" marB="45725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b="0" i="0" u="none" strike="noStrike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숭모제</a:t>
                      </a:r>
                      <a:endParaRPr lang="en-US" altLang="ko-KR" sz="1600" b="0" i="0" u="none" strike="noStrike" dirty="0" smtClean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8" marR="91438" marT="45725" marB="45725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</a:tr>
              <a:tr h="579184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b="0" smtClean="0">
                          <a:latin typeface="HY헤드라인M" pitchFamily="18" charset="-127"/>
                          <a:ea typeface="HY헤드라인M" pitchFamily="18" charset="-127"/>
                        </a:rPr>
                        <a:t>2016</a:t>
                      </a:r>
                      <a:r>
                        <a:rPr lang="en-US" altLang="ko-KR" sz="16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. 10. 14.(</a:t>
                      </a:r>
                      <a:r>
                        <a:rPr lang="ko-KR" altLang="en-US" sz="16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금</a:t>
                      </a:r>
                      <a:r>
                        <a:rPr lang="en-US" altLang="ko-KR" sz="16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)  4</a:t>
                      </a:r>
                      <a:r>
                        <a:rPr lang="ko-KR" altLang="en-US" sz="16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회 공연</a:t>
                      </a:r>
                      <a:endParaRPr lang="en-US" altLang="ko-KR" sz="1600" b="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10:30 / 13:30 / 15:30 / 17:30</a:t>
                      </a:r>
                      <a:endParaRPr lang="ko-KR" altLang="en-US" sz="1600" b="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8" marR="91438" marT="45725" marB="45725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b="0" i="0" u="none" strike="noStrike" dirty="0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국악관</a:t>
                      </a:r>
                      <a:endParaRPr lang="en-US" altLang="ko-KR" sz="1600" b="0" i="0" u="none" strike="noStrike" dirty="0" smtClean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8" marR="91438" marT="45725" marB="45725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b="0" i="0" u="none" strike="noStrike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상설공연</a:t>
                      </a:r>
                      <a:endParaRPr lang="en-US" altLang="ko-KR" sz="1600" b="0" i="0" u="none" strike="noStrike" dirty="0" smtClean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8" marR="91438" marT="45725" marB="45725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</a:tr>
              <a:tr h="579184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b="0" smtClean="0">
                          <a:latin typeface="HY헤드라인M" pitchFamily="18" charset="-127"/>
                          <a:ea typeface="HY헤드라인M" pitchFamily="18" charset="-127"/>
                        </a:rPr>
                        <a:t>2016</a:t>
                      </a:r>
                      <a:r>
                        <a:rPr lang="en-US" altLang="ko-KR" sz="16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. 10. 15.(</a:t>
                      </a:r>
                      <a:r>
                        <a:rPr lang="ko-KR" altLang="en-US" sz="16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토</a:t>
                      </a:r>
                      <a:r>
                        <a:rPr lang="en-US" altLang="ko-KR" sz="16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) 18:30</a:t>
                      </a:r>
                      <a:endParaRPr lang="ko-KR" altLang="en-US" sz="1600" b="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8" marR="91438" marT="45725" marB="45725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b="0" i="0" u="none" strike="noStrike" dirty="0" err="1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난계국악축제</a:t>
                      </a:r>
                      <a:r>
                        <a:rPr lang="ko-KR" altLang="en-US" sz="1600" b="0" i="0" u="none" strike="noStrike" dirty="0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 </a:t>
                      </a:r>
                      <a:r>
                        <a:rPr lang="ko-KR" altLang="en-US" sz="1600" b="0" i="0" u="none" strike="noStrike" dirty="0" err="1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메인무대</a:t>
                      </a:r>
                      <a:endParaRPr lang="en-US" altLang="ko-KR" sz="1600" b="0" i="0" u="none" strike="noStrike" dirty="0" smtClean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8" marR="91438" marT="45725" marB="45725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b="0" i="0" u="none" strike="noStrike" dirty="0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종묘제례악 시연</a:t>
                      </a:r>
                      <a:endParaRPr lang="en-US" altLang="ko-KR" sz="1600" b="0" i="0" u="none" strike="noStrike" dirty="0" smtClean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8" marR="91438" marT="45725" marB="45725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</a:tr>
              <a:tr h="531312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b="0" smtClean="0">
                          <a:latin typeface="HY헤드라인M" pitchFamily="18" charset="-127"/>
                          <a:ea typeface="HY헤드라인M" pitchFamily="18" charset="-127"/>
                        </a:rPr>
                        <a:t>2016</a:t>
                      </a:r>
                      <a:r>
                        <a:rPr lang="en-US" altLang="ko-KR" sz="16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. 10. 16.(</a:t>
                      </a:r>
                      <a:r>
                        <a:rPr lang="ko-KR" altLang="en-US" sz="16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일</a:t>
                      </a:r>
                      <a:r>
                        <a:rPr lang="en-US" altLang="ko-KR" sz="16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) 18:30</a:t>
                      </a:r>
                      <a:endParaRPr lang="ko-KR" altLang="en-US" sz="1600" b="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8" marR="91438" marT="45725" marB="45725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b="0" i="0" u="none" strike="noStrike" dirty="0" err="1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난계국악축제</a:t>
                      </a:r>
                      <a:r>
                        <a:rPr lang="ko-KR" altLang="en-US" sz="1600" b="0" i="0" u="none" strike="noStrike" dirty="0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 </a:t>
                      </a:r>
                      <a:r>
                        <a:rPr lang="ko-KR" altLang="en-US" sz="1600" b="0" i="0" u="none" strike="noStrike" dirty="0" err="1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메인무대</a:t>
                      </a:r>
                      <a:endParaRPr lang="en-US" altLang="ko-KR" sz="1600" b="0" i="0" u="none" strike="noStrike" dirty="0" smtClean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8" marR="91438" marT="45725" marB="45725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b="0" i="0" u="none" strike="noStrike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폐막공연</a:t>
                      </a:r>
                      <a:endParaRPr lang="en-US" altLang="ko-KR" sz="1600" b="0" i="0" u="none" strike="noStrike" dirty="0" smtClean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8" marR="91438" marT="45725" marB="45725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</a:tr>
              <a:tr h="531312">
                <a:tc rowSpan="3"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b="0" spc="-150" smtClean="0">
                          <a:latin typeface="HY헤드라인M" pitchFamily="18" charset="-127"/>
                          <a:ea typeface="HY헤드라인M" pitchFamily="18" charset="-127"/>
                        </a:rPr>
                        <a:t>찾아가는</a:t>
                      </a:r>
                      <a:endParaRPr lang="en-US" altLang="ko-KR" sz="1600" b="0" spc="-15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b="0" spc="-150" smtClean="0">
                          <a:latin typeface="HY헤드라인M" pitchFamily="18" charset="-127"/>
                          <a:ea typeface="HY헤드라인M" pitchFamily="18" charset="-127"/>
                        </a:rPr>
                        <a:t>국악공연</a:t>
                      </a:r>
                      <a:endParaRPr lang="en-US" altLang="ko-KR" sz="1600" b="0" spc="-15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8" marR="91438" marT="45725" marB="45725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b="0" smtClean="0">
                          <a:latin typeface="HY헤드라인M" pitchFamily="18" charset="-127"/>
                          <a:ea typeface="HY헤드라인M" pitchFamily="18" charset="-127"/>
                        </a:rPr>
                        <a:t>2016</a:t>
                      </a:r>
                      <a:r>
                        <a:rPr lang="en-US" altLang="ko-KR" sz="16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. 10.</a:t>
                      </a:r>
                      <a:r>
                        <a:rPr lang="en-US" altLang="ko-KR" sz="1600" b="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 6.(</a:t>
                      </a:r>
                      <a:r>
                        <a:rPr lang="ko-KR" altLang="en-US" sz="1600" b="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목</a:t>
                      </a:r>
                      <a:r>
                        <a:rPr lang="en-US" altLang="ko-KR" sz="1600" b="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) 16:00</a:t>
                      </a:r>
                      <a:endParaRPr lang="ko-KR" altLang="en-US" sz="1600" b="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8" marR="91438" marT="45725" marB="45725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b="0" i="0" u="none" strike="noStrike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증평 </a:t>
                      </a:r>
                      <a:r>
                        <a:rPr lang="ko-KR" altLang="en-US" sz="1600" b="0" i="0" u="none" strike="noStrike" dirty="0" err="1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보강천</a:t>
                      </a:r>
                      <a:r>
                        <a:rPr lang="ko-KR" altLang="en-US" sz="1600" b="0" i="0" u="none" strike="noStrike" dirty="0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 </a:t>
                      </a:r>
                      <a:endParaRPr lang="en-US" altLang="ko-KR" sz="1600" b="0" i="0" u="none" strike="noStrike" dirty="0" smtClean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b="0" i="0" u="none" strike="noStrike" dirty="0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체육공원</a:t>
                      </a:r>
                      <a:endParaRPr lang="en-US" altLang="ko-KR" sz="1600" b="0" i="0" u="none" strike="noStrike" dirty="0" smtClean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8" marR="91438" marT="45725" marB="45725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b="0" i="0" u="none" strike="noStrike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증평 인삼골축제</a:t>
                      </a:r>
                      <a:endParaRPr lang="en-US" altLang="ko-KR" sz="1600" b="0" i="0" u="none" strike="noStrike" dirty="0" smtClean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8" marR="91438" marT="45725" marB="45725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</a:tr>
              <a:tr h="531312"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600" b="0" spc="-15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8" marR="91438" marT="45725" marB="45725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b="0" smtClean="0">
                          <a:latin typeface="HY헤드라인M" pitchFamily="18" charset="-127"/>
                          <a:ea typeface="HY헤드라인M" pitchFamily="18" charset="-127"/>
                        </a:rPr>
                        <a:t>2016</a:t>
                      </a:r>
                      <a:r>
                        <a:rPr lang="en-US" altLang="ko-KR" sz="16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. 10.</a:t>
                      </a:r>
                      <a:r>
                        <a:rPr lang="en-US" altLang="ko-KR" sz="1600" b="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 21.(</a:t>
                      </a:r>
                      <a:r>
                        <a:rPr lang="ko-KR" altLang="en-US" sz="1600" b="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금</a:t>
                      </a:r>
                      <a:r>
                        <a:rPr lang="en-US" altLang="ko-KR" sz="1600" b="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) 17:00</a:t>
                      </a:r>
                      <a:endParaRPr lang="ko-KR" altLang="en-US" sz="1600" b="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8" marR="91438" marT="45725" marB="45725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b="0" i="0" u="none" strike="noStrike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보은 </a:t>
                      </a:r>
                      <a:r>
                        <a:rPr lang="ko-KR" altLang="en-US" sz="1600" b="0" i="0" u="none" strike="noStrike" dirty="0" err="1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뱃들공원</a:t>
                      </a:r>
                      <a:endParaRPr lang="en-US" altLang="ko-KR" sz="1600" b="0" i="0" u="none" strike="noStrike" dirty="0" smtClean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8" marR="91438" marT="45725" marB="45725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b="0" i="0" u="none" strike="noStrike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보은 대추축제</a:t>
                      </a:r>
                      <a:endParaRPr lang="en-US" altLang="ko-KR" sz="1600" b="0" i="0" u="none" strike="noStrike" smtClean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8" marR="91438" marT="45725" marB="45725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</a:tr>
              <a:tr h="531312"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600" b="0" spc="-15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8" marR="91438" marT="45725" marB="45725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b="0" smtClean="0">
                          <a:latin typeface="HY헤드라인M" pitchFamily="18" charset="-127"/>
                          <a:ea typeface="HY헤드라인M" pitchFamily="18" charset="-127"/>
                        </a:rPr>
                        <a:t>2016</a:t>
                      </a:r>
                      <a:r>
                        <a:rPr lang="en-US" altLang="ko-KR" sz="16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. 10. 25.(</a:t>
                      </a:r>
                      <a:r>
                        <a:rPr lang="ko-KR" altLang="en-US" sz="16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화</a:t>
                      </a:r>
                      <a:r>
                        <a:rPr lang="en-US" altLang="ko-KR" sz="16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) 13:00</a:t>
                      </a:r>
                      <a:endParaRPr lang="ko-KR" altLang="en-US" sz="1600" b="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8" marR="91438" marT="45725" marB="45725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b="0" i="0" u="none" strike="noStrike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옥천군 청산고등학교</a:t>
                      </a:r>
                      <a:endParaRPr lang="en-US" altLang="ko-KR" sz="1600" b="0" i="0" u="none" strike="noStrike" dirty="0" smtClean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8" marR="91438" marT="45725" marB="45725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600" b="0" i="0" u="none" strike="noStrike" dirty="0" smtClean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8" marR="91438" marT="45725" marB="45725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</a:tr>
              <a:tr h="53131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b="0" spc="-150" smtClean="0">
                          <a:latin typeface="HY헤드라인M" pitchFamily="18" charset="-127"/>
                          <a:ea typeface="HY헤드라인M" pitchFamily="18" charset="-127"/>
                        </a:rPr>
                        <a:t>기  획</a:t>
                      </a:r>
                      <a:endParaRPr lang="en-US" altLang="ko-KR" sz="1600" b="0" spc="-15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8" marR="91438" marT="45725" marB="45725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b="0" smtClean="0">
                          <a:latin typeface="HY헤드라인M" pitchFamily="18" charset="-127"/>
                          <a:ea typeface="HY헤드라인M" pitchFamily="18" charset="-127"/>
                        </a:rPr>
                        <a:t>2016</a:t>
                      </a:r>
                      <a:r>
                        <a:rPr lang="en-US" altLang="ko-KR" sz="16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. 10. 16.(</a:t>
                      </a:r>
                      <a:r>
                        <a:rPr lang="ko-KR" altLang="en-US" sz="16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일</a:t>
                      </a:r>
                      <a:r>
                        <a:rPr lang="en-US" altLang="ko-KR" sz="16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) 18:30</a:t>
                      </a:r>
                      <a:endParaRPr lang="ko-KR" altLang="en-US" sz="1600" b="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8" marR="91438" marT="45725" marB="45725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b="0" i="0" u="none" strike="noStrike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난계국악당</a:t>
                      </a:r>
                      <a:endParaRPr lang="en-US" altLang="ko-KR" sz="1600" b="0" i="0" u="none" strike="noStrike" dirty="0" smtClean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8" marR="91438" marT="45725" marB="45725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b="0" i="0" u="none" strike="noStrike" err="1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김제동</a:t>
                      </a:r>
                      <a:r>
                        <a:rPr lang="ko-KR" altLang="en-US" sz="1600" b="0" i="0" u="none" strike="noStrike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 국악 토크 </a:t>
                      </a:r>
                      <a:endParaRPr lang="en-US" altLang="ko-KR" sz="1600" b="0" i="0" u="none" strike="noStrike" smtClean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b="0" i="0" u="none" strike="noStrike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콘서트</a:t>
                      </a:r>
                      <a:endParaRPr lang="en-US" altLang="ko-KR" sz="1600" b="0" i="0" u="none" strike="noStrike" dirty="0" smtClean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8" marR="91438" marT="45725" marB="45725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251520" y="-27384"/>
            <a:ext cx="8783637" cy="256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lvl1pPr marL="533400" indent="-533400" eaLnBrk="0" hangingPunct="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1pPr>
            <a:lvl2pPr marL="742950" indent="-285750" eaLnBrk="0" hangingPunct="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2pPr>
            <a:lvl3pPr marL="1143000" indent="-228600" eaLnBrk="0" hangingPunct="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3pPr>
            <a:lvl4pPr marL="1600200" indent="-228600" eaLnBrk="0" hangingPunct="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4pPr>
            <a:lvl5pPr marL="2057400" indent="-228600" eaLnBrk="0" hangingPunct="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9pPr>
          </a:lstStyle>
          <a:p>
            <a:pPr eaLnBrk="1" hangingPunct="1">
              <a:lnSpc>
                <a:spcPct val="140000"/>
              </a:lnSpc>
              <a:buClr>
                <a:srgbClr val="FFFFFF"/>
              </a:buClr>
              <a:buSzPct val="60000"/>
              <a:buFont typeface="Wingdings" pitchFamily="2" charset="2"/>
              <a:buNone/>
            </a:pPr>
            <a:r>
              <a:rPr kumimoji="0" lang="en-US" altLang="ko-KR" sz="2800" b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6</a:t>
            </a:r>
            <a:r>
              <a:rPr kumimoji="0" lang="en-US" altLang="ko-KR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-5. </a:t>
            </a:r>
            <a:r>
              <a:rPr kumimoji="0" lang="ko-KR" altLang="en-US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난계국악단 공연 일정</a:t>
            </a:r>
            <a:endParaRPr kumimoji="0" lang="en-US" altLang="ko-KR" sz="2400" b="1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graphicFrame>
        <p:nvGraphicFramePr>
          <p:cNvPr id="3" name="표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32999112"/>
              </p:ext>
            </p:extLst>
          </p:nvPr>
        </p:nvGraphicFramePr>
        <p:xfrm>
          <a:off x="467544" y="620688"/>
          <a:ext cx="8280920" cy="3481612"/>
        </p:xfrm>
        <a:graphic>
          <a:graphicData uri="http://schemas.openxmlformats.org/drawingml/2006/table">
            <a:tbl>
              <a:tblPr firstRow="1" bandRow="1"/>
              <a:tblGrid>
                <a:gridCol w="936104"/>
                <a:gridCol w="2952328"/>
                <a:gridCol w="2304256"/>
                <a:gridCol w="2088232"/>
              </a:tblGrid>
              <a:tr h="579130"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18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유형</a:t>
                      </a:r>
                      <a:endParaRPr lang="ko-KR" altLang="en-US" sz="1800" b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8" marR="91438" marT="45725" marB="45725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1800" b="0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공연일시</a:t>
                      </a:r>
                      <a:endParaRPr lang="ko-KR" altLang="en-US" sz="1800" b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8" marR="91438" marT="45725" marB="45725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1800" b="0" kern="1200" smtClean="0">
                          <a:solidFill>
                            <a:schemeClr val="lt1"/>
                          </a:solidFill>
                          <a:latin typeface="HY헤드라인M" pitchFamily="18" charset="-127"/>
                          <a:ea typeface="HY헤드라인M" pitchFamily="18" charset="-127"/>
                          <a:cs typeface="+mn-cs"/>
                        </a:rPr>
                        <a:t>장  소</a:t>
                      </a:r>
                      <a:endParaRPr lang="ko-KR" altLang="en-US" sz="1800" b="0" kern="1200" dirty="0">
                        <a:solidFill>
                          <a:schemeClr val="lt1"/>
                        </a:solidFill>
                        <a:latin typeface="HY헤드라인M" pitchFamily="18" charset="-127"/>
                        <a:ea typeface="HY헤드라인M" pitchFamily="18" charset="-127"/>
                        <a:cs typeface="+mn-cs"/>
                      </a:endParaRPr>
                    </a:p>
                  </a:txBody>
                  <a:tcPr marL="91438" marR="91438" marT="45725" marB="45725"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1800" b="0" smtClean="0">
                          <a:latin typeface="HY헤드라인M" pitchFamily="18" charset="-127"/>
                          <a:ea typeface="HY헤드라인M" pitchFamily="18" charset="-127"/>
                        </a:rPr>
                        <a:t>비  고</a:t>
                      </a:r>
                      <a:endParaRPr lang="ko-KR" altLang="en-US" sz="1800" b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8" marR="91438" marT="45725" marB="45725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</a:tr>
              <a:tr h="453982">
                <a:tc rowSpan="5"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b="0" spc="-150" smtClean="0">
                          <a:latin typeface="HY헤드라인M" pitchFamily="18" charset="-127"/>
                          <a:ea typeface="HY헤드라인M" pitchFamily="18" charset="-127"/>
                        </a:rPr>
                        <a:t>상설</a:t>
                      </a:r>
                      <a:endParaRPr lang="en-US" altLang="ko-KR" sz="1600" b="0" spc="-15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8" marR="91438" marT="45725" marB="45725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b="0" smtClean="0">
                          <a:latin typeface="HY헤드라인M" pitchFamily="18" charset="-127"/>
                          <a:ea typeface="HY헤드라인M" pitchFamily="18" charset="-127"/>
                        </a:rPr>
                        <a:t>2016</a:t>
                      </a:r>
                      <a:r>
                        <a:rPr lang="en-US" altLang="ko-KR" sz="16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. 10.</a:t>
                      </a:r>
                      <a:r>
                        <a:rPr lang="en-US" altLang="ko-KR" sz="1600" b="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 1.(</a:t>
                      </a:r>
                      <a:r>
                        <a:rPr lang="ko-KR" altLang="en-US" sz="1600" b="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토</a:t>
                      </a:r>
                      <a:r>
                        <a:rPr lang="en-US" altLang="ko-KR" sz="1600" b="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) 15:00</a:t>
                      </a:r>
                      <a:endParaRPr lang="ko-KR" altLang="en-US" sz="1600" b="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8" marR="91438" marT="45714" marB="45714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 rowSpan="5">
                  <a:txBody>
                    <a:bodyPr/>
                    <a:lstStyle/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b="0" i="0" u="none" strike="noStrike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국악체험촌</a:t>
                      </a:r>
                      <a:endParaRPr lang="en-US" altLang="ko-KR" sz="1600" b="0" i="0" u="none" strike="noStrike" dirty="0" smtClean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8" marR="91438" marT="45725" marB="45725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600" b="0" i="0" u="none" strike="noStrike" dirty="0" smtClean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8" marR="91438" marT="45725" marB="45725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</a:tr>
              <a:tr h="450916"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600" b="0" spc="-15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8" marR="91438" marT="45725" marB="45725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b="0" smtClean="0">
                          <a:latin typeface="HY헤드라인M" pitchFamily="18" charset="-127"/>
                          <a:ea typeface="HY헤드라인M" pitchFamily="18" charset="-127"/>
                        </a:rPr>
                        <a:t>2016</a:t>
                      </a:r>
                      <a:r>
                        <a:rPr lang="en-US" altLang="ko-KR" sz="16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. 10. 8.(</a:t>
                      </a:r>
                      <a:r>
                        <a:rPr lang="ko-KR" altLang="en-US" sz="16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토</a:t>
                      </a:r>
                      <a:r>
                        <a:rPr lang="en-US" altLang="ko-KR" sz="16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) 15:00</a:t>
                      </a:r>
                      <a:endParaRPr lang="ko-KR" altLang="en-US" sz="1600" b="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8" marR="91438" marT="45714" marB="45714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600" b="0" i="0" u="none" strike="noStrike" dirty="0" smtClean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8" marR="91438" marT="45725" marB="45725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600" b="0" i="0" u="none" strike="noStrike" smtClean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8" marR="91438" marT="45725" marB="45725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</a:tr>
              <a:tr h="504056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b="0" smtClean="0">
                          <a:latin typeface="HY헤드라인M" pitchFamily="18" charset="-127"/>
                          <a:ea typeface="HY헤드라인M" pitchFamily="18" charset="-127"/>
                        </a:rPr>
                        <a:t>2016</a:t>
                      </a:r>
                      <a:r>
                        <a:rPr lang="en-US" altLang="ko-KR" sz="16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. 10. 15.(</a:t>
                      </a:r>
                      <a:r>
                        <a:rPr lang="ko-KR" altLang="en-US" sz="16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토</a:t>
                      </a:r>
                      <a:r>
                        <a:rPr lang="en-US" altLang="ko-KR" sz="16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) 15:00</a:t>
                      </a:r>
                      <a:endParaRPr lang="ko-KR" altLang="en-US" sz="1600" b="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8" marR="91438" marT="45714" marB="45714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b="0" i="0" u="none" strike="noStrike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외부단체초청</a:t>
                      </a:r>
                      <a:endParaRPr lang="en-US" altLang="ko-KR" sz="1600" b="0" i="0" u="none" strike="noStrike" smtClean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b="0" i="0" u="none" strike="noStrike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lang="ko-KR" altLang="en-US" sz="1600" b="0" i="0" u="none" strike="noStrike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판타스틱 연주단</a:t>
                      </a:r>
                      <a:r>
                        <a:rPr lang="en-US" altLang="ko-KR" sz="1600" b="0" i="0" u="none" strike="noStrike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  <a:endParaRPr lang="en-US" altLang="ko-KR" sz="1600" b="0" i="0" u="none" strike="noStrike" dirty="0" smtClean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8" marR="91438" marT="45725" marB="45725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</a:tr>
              <a:tr h="504056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b="0" smtClean="0">
                          <a:latin typeface="HY헤드라인M" pitchFamily="18" charset="-127"/>
                          <a:ea typeface="HY헤드라인M" pitchFamily="18" charset="-127"/>
                        </a:rPr>
                        <a:t>2016</a:t>
                      </a:r>
                      <a:r>
                        <a:rPr lang="en-US" altLang="ko-KR" sz="16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. 10. 22.(</a:t>
                      </a:r>
                      <a:r>
                        <a:rPr lang="ko-KR" altLang="en-US" sz="16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토</a:t>
                      </a:r>
                      <a:r>
                        <a:rPr lang="en-US" altLang="ko-KR" sz="16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) 15:00</a:t>
                      </a:r>
                      <a:endParaRPr lang="ko-KR" altLang="en-US" sz="1600" b="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8" marR="91438" marT="45714" marB="45714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 marL="91438" marR="91438" marT="45725" marB="45725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600" b="0" spc="-15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8" marR="91438" marT="45725" marB="45725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b="0" smtClean="0">
                          <a:latin typeface="HY헤드라인M" pitchFamily="18" charset="-127"/>
                          <a:ea typeface="HY헤드라인M" pitchFamily="18" charset="-127"/>
                        </a:rPr>
                        <a:t>2016</a:t>
                      </a:r>
                      <a:r>
                        <a:rPr lang="en-US" altLang="ko-KR" sz="16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. 10. 29.(</a:t>
                      </a:r>
                      <a:r>
                        <a:rPr lang="ko-KR" altLang="en-US" sz="16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토</a:t>
                      </a:r>
                      <a:r>
                        <a:rPr lang="en-US" altLang="ko-KR" sz="16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) 15:00</a:t>
                      </a:r>
                      <a:endParaRPr lang="ko-KR" altLang="en-US" sz="1600" b="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8" marR="91438" marT="45714" marB="45714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600" b="0" i="0" u="none" strike="noStrike" dirty="0" smtClean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8" marR="91438" marT="45725" marB="45725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600" b="0" i="0" u="none" strike="noStrike" dirty="0" smtClean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8" marR="91438" marT="45725" marB="45725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</a:tr>
              <a:tr h="57913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b="0" spc="-150" smtClean="0">
                          <a:latin typeface="HY헤드라인M" pitchFamily="18" charset="-127"/>
                          <a:ea typeface="HY헤드라인M" pitchFamily="18" charset="-127"/>
                        </a:rPr>
                        <a:t>특별</a:t>
                      </a:r>
                      <a:endParaRPr lang="en-US" altLang="ko-KR" sz="1600" b="0" spc="-15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8" marR="91438" marT="45725" marB="45725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b="0" smtClean="0">
                          <a:latin typeface="HY헤드라인M" pitchFamily="18" charset="-127"/>
                          <a:ea typeface="HY헤드라인M" pitchFamily="18" charset="-127"/>
                        </a:rPr>
                        <a:t>2016</a:t>
                      </a:r>
                      <a:r>
                        <a:rPr lang="en-US" altLang="ko-KR" sz="16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. 10. 11.(</a:t>
                      </a:r>
                      <a:r>
                        <a:rPr lang="ko-KR" altLang="en-US" sz="16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화</a:t>
                      </a:r>
                      <a:r>
                        <a:rPr lang="en-US" altLang="ko-KR" sz="16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) 15:00</a:t>
                      </a:r>
                      <a:endParaRPr lang="ko-KR" altLang="en-US" sz="1600" b="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8" marR="91438" marT="45714" marB="45714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b="0" i="0" u="none" strike="noStrike" dirty="0" err="1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국악체험촌</a:t>
                      </a:r>
                      <a:endParaRPr lang="en-US" altLang="ko-KR" sz="1600" b="0" i="0" u="none" strike="noStrike" dirty="0" smtClean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8" marR="91438" marT="45714" marB="45714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b="0" i="0" u="none" strike="noStrike" dirty="0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와인트레인</a:t>
                      </a:r>
                      <a:endParaRPr lang="en-US" altLang="ko-KR" sz="1600" b="0" i="0" u="none" strike="noStrike" dirty="0" smtClean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b="0" i="0" u="none" strike="noStrike" dirty="0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특별 상설공연</a:t>
                      </a:r>
                    </a:p>
                  </a:txBody>
                  <a:tcPr marL="91438" marR="91438" marT="45714" marB="45714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</a:tr>
            </a:tbl>
          </a:graphicData>
        </a:graphic>
      </p:graphicFrame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251520" y="4149080"/>
            <a:ext cx="8855075" cy="2087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/>
          <a:p>
            <a:pPr marL="533400" indent="-533400">
              <a:lnSpc>
                <a:spcPct val="14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kumimoji="0" lang="en-US" altLang="ko-KR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6-6. </a:t>
            </a:r>
            <a:r>
              <a:rPr kumimoji="0"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국악체험촌</a:t>
            </a:r>
            <a:r>
              <a:rPr kumimoji="0"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예약 현황</a:t>
            </a:r>
            <a:endParaRPr kumimoji="0" lang="en-US" altLang="ko-KR" sz="2400" b="1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graphicFrame>
        <p:nvGraphicFramePr>
          <p:cNvPr id="5" name="표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0323992"/>
              </p:ext>
            </p:extLst>
          </p:nvPr>
        </p:nvGraphicFramePr>
        <p:xfrm>
          <a:off x="467544" y="4797152"/>
          <a:ext cx="8208912" cy="1800200"/>
        </p:xfrm>
        <a:graphic>
          <a:graphicData uri="http://schemas.openxmlformats.org/drawingml/2006/table">
            <a:tbl>
              <a:tblPr firstRow="1" bandRow="1"/>
              <a:tblGrid>
                <a:gridCol w="1085829"/>
                <a:gridCol w="3450675"/>
                <a:gridCol w="1978642"/>
                <a:gridCol w="1693766"/>
              </a:tblGrid>
              <a:tr h="635364"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18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구    분</a:t>
                      </a:r>
                      <a:endParaRPr lang="ko-KR" altLang="en-US" sz="1800" b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8" marR="91438" marT="45691" marB="45691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18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단체명</a:t>
                      </a:r>
                      <a:r>
                        <a:rPr lang="en-US" altLang="ko-KR" sz="18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lang="ko-KR" altLang="en-US" sz="18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인원</a:t>
                      </a:r>
                      <a:r>
                        <a:rPr lang="en-US" altLang="ko-KR" sz="18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  <a:endParaRPr lang="ko-KR" altLang="en-US" sz="1800" b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8" marR="91438" marT="45691" marB="45691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18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사용목적</a:t>
                      </a:r>
                      <a:endParaRPr lang="ko-KR" altLang="en-US" sz="1800" b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8" marR="91438" marT="45691" marB="45691"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18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비    고</a:t>
                      </a:r>
                      <a:endParaRPr lang="ko-KR" altLang="en-US" sz="1800" b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8" marR="91438" marT="45691" marB="45691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</a:tr>
              <a:tr h="582418"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b="0" spc="-150" dirty="0" smtClean="0">
                          <a:latin typeface="HY헤드라인M" pitchFamily="18" charset="-127"/>
                          <a:ea typeface="HY헤드라인M" pitchFamily="18" charset="-127"/>
                        </a:rPr>
                        <a:t>단체</a:t>
                      </a:r>
                      <a:endParaRPr lang="en-US" altLang="ko-KR" sz="1600" b="0" spc="-15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8" marR="91438" marT="45691" marB="45691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의정부 청소년 </a:t>
                      </a:r>
                      <a:r>
                        <a:rPr lang="ko-KR" altLang="en-US" sz="1600" b="0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팸투어</a:t>
                      </a:r>
                      <a:r>
                        <a:rPr lang="ko-KR" altLang="en-US" sz="16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 등 </a:t>
                      </a:r>
                      <a:r>
                        <a:rPr lang="en-US" altLang="ko-KR" sz="16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9</a:t>
                      </a:r>
                      <a:r>
                        <a:rPr lang="ko-KR" altLang="en-US" sz="16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팀</a:t>
                      </a:r>
                      <a:r>
                        <a:rPr lang="en-US" altLang="ko-KR" sz="16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(610</a:t>
                      </a:r>
                      <a:r>
                        <a:rPr lang="ko-KR" altLang="en-US" sz="16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명</a:t>
                      </a:r>
                      <a:r>
                        <a:rPr lang="en-US" altLang="ko-KR" sz="16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  <a:endParaRPr lang="ko-KR" altLang="en-US" sz="1600" b="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8" marR="91438" marT="45691" marB="45691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b="0" i="0" u="none" strike="noStrike" dirty="0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숙박</a:t>
                      </a:r>
                      <a:r>
                        <a:rPr lang="en-US" altLang="ko-KR" sz="1600" b="0" i="0" u="none" strike="noStrike" dirty="0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, </a:t>
                      </a:r>
                      <a:r>
                        <a:rPr lang="ko-KR" altLang="en-US" sz="1600" b="0" i="0" u="none" strike="noStrike" dirty="0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체험</a:t>
                      </a:r>
                      <a:r>
                        <a:rPr lang="en-US" altLang="ko-KR" sz="1600" b="0" i="0" u="none" strike="noStrike" dirty="0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, </a:t>
                      </a:r>
                      <a:r>
                        <a:rPr lang="ko-KR" altLang="en-US" sz="1600" b="0" i="0" u="none" strike="noStrike" dirty="0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세미나</a:t>
                      </a:r>
                      <a:endParaRPr lang="en-US" altLang="ko-KR" sz="1600" b="0" i="0" u="none" strike="noStrike" dirty="0" smtClean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8" marR="91438" marT="45691" marB="45691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b="0" i="0" u="none" strike="noStrike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10. 1. ~ 10. 31</a:t>
                      </a:r>
                      <a:r>
                        <a:rPr lang="en-US" altLang="ko-KR" sz="1600" b="0" i="0" u="none" strike="noStrike" dirty="0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.</a:t>
                      </a:r>
                      <a:endParaRPr lang="ko-KR" altLang="en-US" sz="1600" b="0" i="0" u="none" strike="noStrike" dirty="0" smtClean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8" marR="91438" marT="45691" marB="45691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</a:tr>
              <a:tr h="582418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조치원여중 등 </a:t>
                      </a:r>
                      <a:r>
                        <a:rPr lang="en-US" altLang="ko-KR" sz="16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8</a:t>
                      </a:r>
                      <a:r>
                        <a:rPr lang="ko-KR" altLang="en-US" sz="16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팀</a:t>
                      </a:r>
                      <a:r>
                        <a:rPr lang="en-US" altLang="ko-KR" sz="16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(1690</a:t>
                      </a:r>
                      <a:r>
                        <a:rPr lang="ko-KR" altLang="en-US" sz="16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명</a:t>
                      </a:r>
                      <a:r>
                        <a:rPr lang="en-US" altLang="ko-KR" sz="16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  <a:endParaRPr lang="ko-KR" altLang="en-US" sz="1600" b="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8" marR="91438" marT="45691" marB="45691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b="0" i="0" u="none" strike="noStrike" dirty="0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체험</a:t>
                      </a:r>
                      <a:endParaRPr lang="en-US" altLang="ko-KR" sz="1600" b="0" i="0" u="none" strike="noStrike" dirty="0" smtClean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8" marR="91438" marT="45691" marB="45691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b="0" i="0" u="none" strike="noStrike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10. 1. ~ 10. </a:t>
                      </a:r>
                      <a:r>
                        <a:rPr lang="en-US" altLang="ko-KR" sz="1600" b="0" i="0" u="none" strike="noStrike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31.</a:t>
                      </a:r>
                      <a:endParaRPr lang="ko-KR" altLang="en-US" sz="1600" b="0" i="0" u="none" strike="noStrike" dirty="0" smtClean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8" marR="91438" marT="45691" marB="45691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18926816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2_조화">
  <a:themeElements>
    <a:clrScheme name="2_조화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2_조화">
      <a:majorFont>
        <a:latin typeface="굴림"/>
        <a:ea typeface="굴림"/>
        <a:cs typeface=""/>
      </a:majorFont>
      <a:minorFont>
        <a:latin typeface="굴림"/>
        <a:ea typeface="굴림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>
            <a:alpha val="30000"/>
          </a:schemeClr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bg2">
              <a:alpha val="50000"/>
            </a:schemeClr>
          </a:outerShdw>
        </a:effectLst>
      </a:spPr>
      <a:bodyPr vert="horz" wrap="square" lIns="92075" tIns="46038" rIns="92075" bIns="46038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Y견고딕" pitchFamily="18" charset="-127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>
            <a:alpha val="30000"/>
          </a:schemeClr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bg2">
              <a:alpha val="50000"/>
            </a:schemeClr>
          </a:outerShdw>
        </a:effectLst>
      </a:spPr>
      <a:bodyPr vert="horz" wrap="square" lIns="92075" tIns="46038" rIns="92075" bIns="46038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Y견고딕" pitchFamily="18" charset="-127"/>
          </a:defRPr>
        </a:defPPr>
      </a:lstStyle>
    </a:lnDef>
  </a:objectDefaults>
  <a:extraClrSchemeLst>
    <a:extraClrScheme>
      <a:clrScheme name="2_조화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조화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조화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73606</TotalTime>
  <Words>442</Words>
  <Application>Microsoft Office PowerPoint</Application>
  <PresentationFormat>화면 슬라이드 쇼(4:3)</PresentationFormat>
  <Paragraphs>120</Paragraphs>
  <Slides>5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5</vt:i4>
      </vt:variant>
    </vt:vector>
  </HeadingPairs>
  <TitlesOfParts>
    <vt:vector size="6" baseType="lpstr">
      <vt:lpstr>2_조화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남진우</cp:lastModifiedBy>
  <cp:revision>11462</cp:revision>
  <cp:lastPrinted>2016-09-28T05:54:13Z</cp:lastPrinted>
  <dcterms:modified xsi:type="dcterms:W3CDTF">2016-09-29T05:42:21Z</dcterms:modified>
</cp:coreProperties>
</file>