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06" y="404664"/>
            <a:ext cx="9001094" cy="146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관광지 방역 및 관리 기간제근로자 설명회 개최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09:00 / 29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근무지 및 근무수칙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법정의무교육 등 실시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9551" y="4437112"/>
            <a:ext cx="9396536" cy="171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단계에 따른 다중이용시설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관광시설 등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마스크 착용 의무화 홍보 및 방역수칙 이행사항 점검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5144" y="2492896"/>
            <a:ext cx="8992128" cy="146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영동세계국악엑스포 군민인식도 설문조사 실시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~ 9. 11.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서면설문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(500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 및 엑스포 발전방향 군민의견 조사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6220</TotalTime>
  <Words>94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729</cp:revision>
  <cp:lastPrinted>2020-09-03T08:54:06Z</cp:lastPrinted>
  <dcterms:created xsi:type="dcterms:W3CDTF">2016-01-07T01:08:38Z</dcterms:created>
  <dcterms:modified xsi:type="dcterms:W3CDTF">2020-09-04T02:39:11Z</dcterms:modified>
</cp:coreProperties>
</file>