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 autoAdjust="0"/>
    <p:restoredTop sz="94660"/>
  </p:normalViewPr>
  <p:slideViewPr>
    <p:cSldViewPr>
      <p:cViewPr varScale="1">
        <p:scale>
          <a:sx n="73" d="100"/>
          <a:sy n="73" d="100"/>
        </p:scale>
        <p:origin x="9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CF82D2-C183-47B9-8DDB-A104338CFEAA}" type="datetimeFigureOut">
              <a:rPr lang="ko-KR" altLang="en-US" smtClean="0"/>
              <a:pPr/>
              <a:t>2020-06-04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E416A-3DC8-4C31-85FF-F42B1023EB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4533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328D6-5A85-46DD-8807-D2F3C794E2DA}" type="datetimeFigureOut">
              <a:rPr lang="ko-KR" altLang="en-US" smtClean="0"/>
              <a:pPr/>
              <a:t>2020-06-04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E9015-36DF-4834-9858-4FF429D84A7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0843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E59FB-1CD9-4643-8AD0-07939418C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2328832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9E097-1268-4034-B91E-250BC6848F6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6129165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3F5CA-A921-41A9-9401-3E24420FA4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830854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88794-7EED-40D6-B394-5B052F2826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2153658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69E8A-1B88-4DD8-A6DA-3442C9DB75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3043308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D422E-9768-45CE-BB4F-F3FBAB5944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107760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0ED49-6179-427E-A80E-EC4D14A74B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374254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AF301-14F1-4B8C-B1B4-7AA95CF24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689028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A362B-0010-47D9-8688-B283B02243D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1407729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6AA6-027C-451B-8DB1-32B6874EF5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036850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E028F-C7A4-402B-A1A7-EDC55513E3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810126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0E85847D-9CB2-4308-9DCB-2016466705B0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913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24544" y="260648"/>
            <a:ext cx="9001094" cy="1560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2-1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국악엑스포 기본구상 연구용역 착수보고회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군청 상황실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간부공무원 포함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24544" y="1796756"/>
            <a:ext cx="9001094" cy="1560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2-2.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생활 속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거리두기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이행상황 점검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8.(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노래연습장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PC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방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박물관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종교시설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야영장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유원시설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야외활동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관광명소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등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5363</TotalTime>
  <Words>56</Words>
  <Application>Microsoft Office PowerPoint</Application>
  <PresentationFormat>화면 슬라이드 쇼(4:3)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HY헤드라인M</vt:lpstr>
      <vt:lpstr>굴림</vt:lpstr>
      <vt:lpstr>맑은 고딕</vt:lpstr>
      <vt:lpstr>Symbol</vt:lpstr>
      <vt:lpstr>Wingdings</vt:lpstr>
      <vt:lpstr>2_조화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668</cp:revision>
  <cp:lastPrinted>2020-06-04T01:53:11Z</cp:lastPrinted>
  <dcterms:created xsi:type="dcterms:W3CDTF">2016-01-07T01:08:38Z</dcterms:created>
  <dcterms:modified xsi:type="dcterms:W3CDTF">2020-06-04T01:59:52Z</dcterms:modified>
</cp:coreProperties>
</file>