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2020-07-16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88" y="116632"/>
            <a:ext cx="907300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TV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여행 아름다운 충북 촬영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7.23.(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24.(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8. 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과일나라테마공원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양산팔경둘레길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산막와이너리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아리랑가든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988" y="2564904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확산방지 다중이용시설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7.20.(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)~7.26.(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 등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방역강화조치사항 등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988" y="4653136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 종별 배드민턴 리그전 참가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7.23.(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)~7.30.(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밀양 배드민턴 경기장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98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694</cp:revision>
  <cp:lastPrinted>2020-07-16T05:40:11Z</cp:lastPrinted>
  <dcterms:created xsi:type="dcterms:W3CDTF">2016-01-07T01:08:38Z</dcterms:created>
  <dcterms:modified xsi:type="dcterms:W3CDTF">2020-07-16T05:40:15Z</dcterms:modified>
</cp:coreProperties>
</file>