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3" r:id="rId6"/>
    <p:sldId id="257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471E8-1701-4D75-8AA5-1A3BA1BCCA98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4C682-A283-4294-B0EC-1AD0367CE4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AE40F641-D6F1-4A23-8ACC-7DA8AD04A1F8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3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C7AB4-697D-4243-9E6E-63184E3A715A}" type="datetimeFigureOut">
              <a:rPr lang="ko-KR" altLang="en-US" smtClean="0"/>
              <a:pPr/>
              <a:t>2015-08-27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3686-4536-4EA3-A7A7-8742E766BC1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75" y="214313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내일로티켓를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활용한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이하 국내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대학생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티켓구입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(5,650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 후기 홍보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SNS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파워 유저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선발 지급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4282" y="3286125"/>
            <a:ext cx="8783637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나라장터 신규업체 등록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관광상품 나라장터 등록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과업설명서 및 등록절차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기대효과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관광상품 효율적 홍보 및 수요자 신뢰 확보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75" y="214313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소리창조체험장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활성화 사업 추진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2015. 1.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국악박물관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국악기제작촌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준공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4282" y="3286125"/>
            <a:ext cx="8783637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K-farm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누리사업 추진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2015. 1. ~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한전주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인도 및 야외무대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 및 구조물 공사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75" y="214313"/>
            <a:ext cx="8783638" cy="350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국악콘텐츠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프런티어 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18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180" dirty="0" smtClean="0">
                <a:latin typeface="HY헤드라인M" pitchFamily="18" charset="-127"/>
                <a:ea typeface="HY헤드라인M" pitchFamily="18" charset="-127"/>
              </a:rPr>
              <a:t>단계 사업</a:t>
            </a:r>
            <a:r>
              <a:rPr lang="en-US" altLang="ko-KR" sz="2400" b="1" spc="18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180" dirty="0" err="1" smtClean="0">
                <a:latin typeface="HY헤드라인M" pitchFamily="18" charset="-127"/>
                <a:ea typeface="HY헤드라인M" pitchFamily="18" charset="-127"/>
              </a:rPr>
              <a:t>음원</a:t>
            </a:r>
            <a:r>
              <a:rPr lang="ko-KR" altLang="en-US" sz="2400" b="1" spc="180" dirty="0" smtClean="0">
                <a:latin typeface="HY헤드라인M" pitchFamily="18" charset="-127"/>
                <a:ea typeface="HY헤드라인M" pitchFamily="18" charset="-127"/>
              </a:rPr>
              <a:t> 분류체계정립 및 디지털화 사업</a:t>
            </a:r>
            <a:r>
              <a:rPr lang="en-US" altLang="ko-KR" sz="2400" b="1" spc="18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릴테이프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복원 및 정리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      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60%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전수관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입찰공고 및 계약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4282" y="3786190"/>
            <a:ext cx="878363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벽화 조성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19,075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세종대왕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행차도를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디자인한 벽화 조성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착수 및 준공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2875" y="214313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주변 산책로 조성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 ~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주변 산책로 조성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입찰공고 및 계약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4282" y="3286125"/>
            <a:ext cx="8783637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숙박객을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위한 체육시설 보강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 ~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풋살구장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조성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ChangeArrowheads="1"/>
          </p:cNvSpPr>
          <p:nvPr/>
        </p:nvSpPr>
        <p:spPr bwMode="auto">
          <a:xfrm>
            <a:off x="180975" y="333375"/>
            <a:ext cx="8783638" cy="47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공연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14282" y="1071546"/>
          <a:ext cx="8640960" cy="3779520"/>
        </p:xfrm>
        <a:graphic>
          <a:graphicData uri="http://schemas.openxmlformats.org/drawingml/2006/table">
            <a:tbl>
              <a:tblPr firstRow="1" bandRow="1"/>
              <a:tblGrid>
                <a:gridCol w="2643206"/>
                <a:gridCol w="1857388"/>
                <a:gridCol w="2143140"/>
                <a:gridCol w="1997226"/>
              </a:tblGrid>
              <a:tr h="37667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    고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66643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9/1,8,10,15,17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(5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국악체험촌</a:t>
                      </a: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특별 상설 공연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와인트레인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9/5,12,19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(3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)15:00 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토요 상설 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2(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19:00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무주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무주 반딧불 축제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69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11(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17:00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오산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시민의 날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77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16(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13:00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청주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자치연수원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84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18(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금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황간 향교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황간 석전대제</a:t>
                      </a:r>
                      <a:endParaRPr lang="en-US" altLang="ko-KR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9. 23(</a:t>
                      </a:r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</a:t>
                      </a:r>
                      <a:r>
                        <a:rPr lang="en-US" altLang="ko-KR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12:30</a:t>
                      </a:r>
                      <a:endParaRPr lang="ko-KR" altLang="en-US" sz="20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세종 정부청사</a:t>
                      </a:r>
                      <a:r>
                        <a:rPr lang="ko-KR" altLang="en-US" sz="2000" b="1" i="0" u="none" strike="noStrike" baseline="0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ko-KR" altLang="en-US" sz="20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문화가 있는 날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문화체육관광부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379</Words>
  <Application>Microsoft Office PowerPoint</Application>
  <PresentationFormat>화면 슬라이드 쇼(4:3)</PresentationFormat>
  <Paragraphs>82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15</cp:revision>
  <dcterms:created xsi:type="dcterms:W3CDTF">2015-08-26T05:15:02Z</dcterms:created>
  <dcterms:modified xsi:type="dcterms:W3CDTF">2015-08-27T04:53:36Z</dcterms:modified>
</cp:coreProperties>
</file>