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10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2020-06-18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6512" y="44624"/>
            <a:ext cx="91364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어린이통학버스 안전강화 점검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6.25.(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영동유도관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6512" y="1412776"/>
            <a:ext cx="91364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난계국악단지회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단체교섭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6.26.(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영동군청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국악문화체육과장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36606" y="2516836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이행상황 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박물관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야외활동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관광명소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5500</TotalTime>
  <Words>65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685</cp:revision>
  <cp:lastPrinted>2020-06-18T00:05:05Z</cp:lastPrinted>
  <dcterms:created xsi:type="dcterms:W3CDTF">2016-01-07T01:08:38Z</dcterms:created>
  <dcterms:modified xsi:type="dcterms:W3CDTF">2020-06-18T00:23:41Z</dcterms:modified>
</cp:coreProperties>
</file>