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6843" r:id="rId2"/>
    <p:sldId id="6844" r:id="rId3"/>
    <p:sldId id="6845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87EB23"/>
    <a:srgbClr val="05AB0D"/>
    <a:srgbClr val="0000FF"/>
    <a:srgbClr val="0000CC"/>
    <a:srgbClr val="FFFF00"/>
    <a:srgbClr val="3399FF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44" autoAdjust="0"/>
    <p:restoredTop sz="94947" autoAdjust="0"/>
  </p:normalViewPr>
  <p:slideViewPr>
    <p:cSldViewPr>
      <p:cViewPr varScale="1">
        <p:scale>
          <a:sx n="110" d="100"/>
          <a:sy n="110" d="100"/>
        </p:scale>
        <p:origin x="1356" y="13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2020-08-28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중요폴더\Desktop\e_0d2Ud018svctyc11mmxsgwk_etbqkh.jpg"/>
          <p:cNvPicPr>
            <a:picLocks noChangeAspect="1" noChangeArrowheads="1"/>
          </p:cNvPicPr>
          <p:nvPr/>
        </p:nvPicPr>
        <p:blipFill>
          <a:blip r:embed="rId2" cstate="print"/>
          <a:srcRect l="4483" r="1667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338586"/>
              </p:ext>
            </p:extLst>
          </p:nvPr>
        </p:nvGraphicFramePr>
        <p:xfrm>
          <a:off x="0" y="0"/>
          <a:ext cx="3491880" cy="624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1880"/>
              </a:tblGrid>
              <a:tr h="36027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국악문화체육과</a:t>
                      </a:r>
                      <a:endParaRPr lang="ko-KR" altLang="en-US" sz="3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57" marB="45757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3911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906" y="3717032"/>
            <a:ext cx="9001094" cy="1998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 algn="dist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6-3.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국악체험촌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“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천고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”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유지보수공사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공사기간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8. 31. ~ 9.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</a:p>
          <a:p>
            <a:pPr marL="914400" lvl="1" indent="-457200" algn="dist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공사내용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단청 작업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algn="dist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906" y="4941168"/>
            <a:ext cx="9396536" cy="2561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 algn="dist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6-4.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사회적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거리두기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단계에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따른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다중이용시설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점검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9.1.~9.13.</a:t>
            </a:r>
            <a:r>
              <a:rPr lang="en-US" altLang="ko-KR" sz="2400" b="1" kern="0" spc="-15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종교시설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노래연습장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PC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방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체육시설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관광시설 등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 algn="dist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실내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인이상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집합금지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등 방역수칙 이행사항 점검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algn="dist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고위험시설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운영 중단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algn="dist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13412" y="0"/>
            <a:ext cx="9396536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 algn="dist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공공미술프로젝트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‘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우리 동네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미술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’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21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kern="0" spc="-21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400</a:t>
            </a:r>
            <a:r>
              <a:rPr lang="ko-KR" altLang="en-US" sz="2400" b="1" kern="0" spc="-21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spc="-21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-21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 </a:t>
            </a:r>
            <a:r>
              <a:rPr lang="en-US" altLang="ko-KR" sz="2400" b="1" kern="0" spc="-21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320, </a:t>
            </a:r>
            <a:r>
              <a:rPr lang="ko-KR" altLang="en-US" sz="2400" b="1" kern="0" spc="-21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 </a:t>
            </a:r>
            <a:r>
              <a:rPr lang="en-US" altLang="ko-KR" sz="2400" b="1" kern="0" spc="-21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24, </a:t>
            </a:r>
            <a:r>
              <a:rPr lang="ko-KR" altLang="en-US" sz="2400" b="1" kern="0" spc="-21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 </a:t>
            </a:r>
            <a:r>
              <a:rPr lang="en-US" altLang="ko-KR" sz="2400" b="1" kern="0" spc="-21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56</a:t>
            </a:r>
            <a:r>
              <a:rPr lang="en-US" altLang="ko-KR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algn="dist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사업장소 </a:t>
            </a:r>
            <a:r>
              <a:rPr lang="en-US" altLang="ko-KR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21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양산면</a:t>
            </a:r>
            <a:r>
              <a:rPr lang="ko-KR" altLang="en-US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금강둘레길 주변마을</a:t>
            </a:r>
            <a:r>
              <a:rPr lang="en-US" altLang="ko-KR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-21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봉곡</a:t>
            </a:r>
            <a:r>
              <a:rPr lang="en-US" altLang="ko-KR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21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송호리</a:t>
            </a:r>
            <a:r>
              <a:rPr lang="ko-KR" altLang="en-US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등</a:t>
            </a:r>
            <a:r>
              <a:rPr lang="en-US" altLang="ko-KR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spc="-21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21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작가팀</a:t>
            </a:r>
            <a:r>
              <a:rPr lang="ko-KR" altLang="en-US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공모 </a:t>
            </a:r>
            <a:r>
              <a:rPr lang="en-US" altLang="ko-KR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8. 13. ~ 9. 3. /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선정위원회 </a:t>
            </a:r>
            <a:r>
              <a:rPr lang="en-US" altLang="ko-KR" sz="2400" b="1" kern="0" spc="-15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9.9.(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※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서면심사</a:t>
            </a:r>
            <a:endParaRPr lang="en-US" altLang="ko-KR" sz="2400" b="1" kern="0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예술인 일자리 제공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벽화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조각 등 작품설치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906" y="2351663"/>
            <a:ext cx="9001094" cy="1998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 algn="dist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6-2.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구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향토민속자료전시관 철거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실시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2020. 9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석면처리 계약 및 공사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(20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실시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 smtClean="0"/>
              <a:t> ※ </a:t>
            </a:r>
            <a:r>
              <a:rPr lang="ko-KR" altLang="en-US" sz="2400" dirty="0" smtClean="0"/>
              <a:t>건축물해체 및 폐기물처리</a:t>
            </a:r>
            <a:r>
              <a:rPr lang="en-US" altLang="ko-KR" sz="2400" dirty="0" smtClean="0"/>
              <a:t>: 9~11</a:t>
            </a:r>
            <a:r>
              <a:rPr lang="ko-KR" altLang="en-US" sz="2400" dirty="0" smtClean="0"/>
              <a:t>월 중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제</a:t>
            </a:r>
            <a:r>
              <a:rPr lang="en-US" altLang="ko-KR" sz="2400" dirty="0" smtClean="0"/>
              <a:t>3</a:t>
            </a:r>
            <a:r>
              <a:rPr lang="ko-KR" altLang="en-US" sz="2400" dirty="0" smtClean="0"/>
              <a:t>회 추경확보 후</a:t>
            </a:r>
            <a:r>
              <a:rPr lang="en-US" altLang="ko-KR" sz="2400" dirty="0" smtClean="0"/>
              <a:t>)</a:t>
            </a:r>
          </a:p>
          <a:p>
            <a:pPr marL="914400" lvl="1" indent="-457200" algn="dist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74772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26298"/>
              </p:ext>
            </p:extLst>
          </p:nvPr>
        </p:nvGraphicFramePr>
        <p:xfrm>
          <a:off x="179512" y="2132856"/>
          <a:ext cx="8856984" cy="4611181"/>
        </p:xfrm>
        <a:graphic>
          <a:graphicData uri="http://schemas.openxmlformats.org/drawingml/2006/table">
            <a:tbl>
              <a:tblPr firstRow="1" bandRow="1"/>
              <a:tblGrid>
                <a:gridCol w="1908941"/>
                <a:gridCol w="1043387"/>
                <a:gridCol w="3528392"/>
                <a:gridCol w="1656148"/>
                <a:gridCol w="720116"/>
              </a:tblGrid>
              <a:tr h="34628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사업기간</a:t>
                      </a:r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r>
                        <a:rPr lang="en-US" altLang="ko-KR" sz="14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4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r>
                        <a:rPr lang="en-US" altLang="ko-KR" sz="140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추진내용 </a:t>
                      </a:r>
                      <a:endParaRPr lang="en-US" altLang="ko-KR" sz="14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공정률</a:t>
                      </a:r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67525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월류봉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둘레길 </a:t>
                      </a:r>
                      <a:r>
                        <a:rPr lang="en-US" altLang="ko-KR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단계 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조성사업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2. ~</a:t>
                      </a:r>
                    </a:p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2020. 12</a:t>
                      </a:r>
                      <a:endParaRPr lang="ko-KR" altLang="en-US" sz="11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둘레길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L=3.8km 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및 기반시설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주차장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편의시설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설치 등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3,500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endParaRPr lang="ko-KR" altLang="en-US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공사 착공</a:t>
                      </a:r>
                      <a:endParaRPr lang="en-US" altLang="ko-KR" sz="11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10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데크설치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70%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48479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초강천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빙벽장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관광명소화 사업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2018. 3. ~ </a:t>
                      </a:r>
                    </a:p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2021. 12.</a:t>
                      </a:r>
                      <a:endParaRPr lang="ko-KR" altLang="en-US" sz="11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잔도 및 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짚라인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설치 등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9,200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국비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4,600/ 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군비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4,600)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smtClean="0">
                          <a:latin typeface="HY헤드라인M" pitchFamily="18" charset="-127"/>
                          <a:ea typeface="HY헤드라인M" pitchFamily="18" charset="-127"/>
                        </a:rPr>
                        <a:t>중앙투자심사 재심사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25%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675252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송호관광지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기반시설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확충사업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2018. 3.</a:t>
                      </a:r>
                      <a:r>
                        <a:rPr lang="ko-KR" altLang="en-US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~ </a:t>
                      </a:r>
                    </a:p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2020. 12.</a:t>
                      </a:r>
                      <a:endParaRPr lang="ko-KR" altLang="en-US" sz="11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보행교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설치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L=288.7m, B=2.5m</a:t>
                      </a:r>
                    </a:p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5,400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국비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2,700/ 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군비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2,700)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공사 착공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교량 기초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파일 시공 및 철근 배근</a:t>
                      </a:r>
                      <a:r>
                        <a:rPr lang="en-US" altLang="ko-KR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60%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105616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천태산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은행나무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관광자원화 사업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1. ~</a:t>
                      </a:r>
                    </a:p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2020. 12.</a:t>
                      </a:r>
                      <a:endParaRPr lang="ko-KR" altLang="en-US" sz="11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접근로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정비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(L=1.5km), 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주차장 공원화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(A=4,500㎡)</a:t>
                      </a:r>
                      <a:r>
                        <a:rPr lang="en-US" altLang="ko-KR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및 편의시설 설치 등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3,000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국비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1,500/ 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군비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1,500)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공사 착공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옹벽블록 및 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수로관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설치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</a:p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휴게음식점 및 화장실 기초 콘크리트 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타설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40%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86570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영동군 홍보관문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추풍령</a:t>
                      </a:r>
                      <a:r>
                        <a:rPr lang="en-US" altLang="ko-KR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학산</a:t>
                      </a:r>
                      <a:r>
                        <a:rPr lang="en-US" altLang="ko-KR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설치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1. ~</a:t>
                      </a:r>
                    </a:p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2020. 9.</a:t>
                      </a:r>
                      <a:endParaRPr lang="ko-KR" altLang="en-US" sz="11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홍보관문 설치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1,800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공사 준공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추풍령면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구조물 설치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</a:p>
                    <a:p>
                      <a:pPr algn="ctr" latinLnBrk="1"/>
                      <a:r>
                        <a:rPr lang="ko-KR" altLang="en-US" sz="1100" spc="-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야간경관 조명 및 전광판 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설치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100%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50772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도마령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전망대 및 </a:t>
                      </a:r>
                      <a:r>
                        <a:rPr lang="ko-KR" altLang="en-US" sz="1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전망데크</a:t>
                      </a:r>
                      <a:r>
                        <a:rPr lang="ko-KR" altLang="en-US" sz="1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조성사업</a:t>
                      </a:r>
                      <a:endParaRPr lang="en-US" altLang="ko-KR" sz="11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2020. 3. ~</a:t>
                      </a:r>
                    </a:p>
                    <a:p>
                      <a:pPr algn="ctr" latinLnBrk="1"/>
                      <a:r>
                        <a:rPr lang="en-US" altLang="ko-KR" sz="11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2021. 12.</a:t>
                      </a:r>
                      <a:endParaRPr lang="ko-KR" altLang="en-US" sz="1100" spc="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전망대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lang="ko-KR" altLang="en-US" sz="11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전망데크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및 주차장 등 기반시설 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용역 착수</a:t>
                      </a:r>
                      <a:endParaRPr lang="en-US" altLang="ko-KR" sz="11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lang="ko-KR" altLang="en-US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현황측량 및 계획설계</a:t>
                      </a:r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]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20%</a:t>
                      </a:r>
                      <a:endParaRPr lang="ko-KR" altLang="en-US" sz="11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01229" y="1340768"/>
            <a:ext cx="5219750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각종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사업추진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현황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(6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12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504" y="27"/>
            <a:ext cx="8641054" cy="1488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김천전국실업육상대회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참가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9. 15.(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9. 17.(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김천종합운동장 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황재현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감독 외 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05416806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93954</TotalTime>
  <Words>440</Words>
  <Application>Microsoft Office PowerPoint</Application>
  <PresentationFormat>화면 슬라이드 쇼(4:3)</PresentationFormat>
  <Paragraphs>81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2" baseType="lpstr">
      <vt:lpstr>HY견고딕</vt:lpstr>
      <vt:lpstr>HY헤드라인M</vt:lpstr>
      <vt:lpstr>굴림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15053</cp:revision>
  <cp:lastPrinted>2020-08-28T02:29:41Z</cp:lastPrinted>
  <dcterms:modified xsi:type="dcterms:W3CDTF">2020-08-28T02:40:49Z</dcterms:modified>
</cp:coreProperties>
</file>