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2020-08-06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2020-08-06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2" y="3356992"/>
            <a:ext cx="913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상설공연 촬영 및 업로드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촬영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8.14.(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충북영동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TV(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업로드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돋움"/>
                <a:ea typeface="돋움"/>
              </a:rPr>
              <a:t>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응원메시지 촬영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(8.13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))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906" y="58790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방방곡곡 여행박람회 참가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 16.(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일산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킨텍스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전시장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관광자원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특산품의 홍보 및 영동군 관광지 안내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5657</TotalTime>
  <Words>84</Words>
  <Application>Microsoft Office PowerPoint</Application>
  <PresentationFormat>화면 슬라이드 쇼(4:3)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굴림</vt:lpstr>
      <vt:lpstr>돋움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703</cp:revision>
  <cp:lastPrinted>2020-08-06T02:05:00Z</cp:lastPrinted>
  <dcterms:created xsi:type="dcterms:W3CDTF">2016-01-07T01:08:38Z</dcterms:created>
  <dcterms:modified xsi:type="dcterms:W3CDTF">2020-08-06T02:05:02Z</dcterms:modified>
</cp:coreProperties>
</file>