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7"/>
  </p:notesMasterIdLst>
  <p:handoutMasterIdLst>
    <p:handoutMasterId r:id="rId8"/>
  </p:handoutMasterIdLst>
  <p:sldIdLst>
    <p:sldId id="6018" r:id="rId2"/>
    <p:sldId id="6019" r:id="rId3"/>
    <p:sldId id="6020" r:id="rId4"/>
    <p:sldId id="6023" r:id="rId5"/>
    <p:sldId id="6013" r:id="rId6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CF817"/>
    <a:srgbClr val="05AB0D"/>
    <a:srgbClr val="00B036"/>
    <a:srgbClr val="06BA82"/>
    <a:srgbClr val="862E1C"/>
    <a:srgbClr val="8D4815"/>
    <a:srgbClr val="E79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9633" autoAdjust="0"/>
  </p:normalViewPr>
  <p:slideViewPr>
    <p:cSldViewPr>
      <p:cViewPr>
        <p:scale>
          <a:sx n="98" d="100"/>
          <a:sy n="98" d="100"/>
        </p:scale>
        <p:origin x="-2184" y="-480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DA69CC8C-9595-4EAC-B0A1-AE5002A163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44973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1225"/>
            <a:ext cx="499427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39EB8D85-0F15-467A-A54C-B10A86EADFE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23711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0" tIns="45413" rIns="90850" bIns="45413" anchor="b"/>
          <a:lstStyle>
            <a:lvl1pPr defTabSz="8810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defTabSz="8810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defTabSz="8810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defTabSz="8810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defTabSz="8810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SzPct val="60000"/>
              <a:buFont typeface="Monotype Sorts" pitchFamily="2" charset="2"/>
              <a:buNone/>
            </a:pPr>
            <a:fld id="{D302EAEC-E80E-4420-864B-DC0DF6341A39}" type="slidenum">
              <a:rPr lang="en-US" altLang="ko-KR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pPr algn="r"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FFFF00"/>
                </a:buClr>
                <a:buSzPct val="60000"/>
                <a:buFont typeface="Monotype Sorts" pitchFamily="2" charset="2"/>
                <a:buNone/>
              </a:pPr>
              <a:t>1</a:t>
            </a:fld>
            <a:endParaRPr lang="en-US" altLang="ko-KR" b="1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1225"/>
            <a:ext cx="5441950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E59FB-1CD9-4643-8AD0-07939418C9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9E097-1268-4034-B91E-250BC6848F6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3F5CA-A921-41A9-9401-3E24420FA4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8794-7EED-40D6-B394-5B052F28264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69E8A-1B88-4DD8-A6DA-3442C9DB75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D422E-9768-45CE-BB4F-F3FBAB59445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0ED49-6179-427E-A80E-EC4D14A74BD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AF301-14F1-4B8C-B1B4-7AA95CF249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A362B-0010-47D9-8688-B283B02243D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B6AA6-027C-451B-8DB1-32B6874EF52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E028F-C7A4-402B-A1A7-EDC55513E3A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fld id="{0E85847D-9CB2-4308-9DCB-2016466705B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90926" r:id="rId1"/>
    <p:sldLayoutId id="2147590927" r:id="rId2"/>
    <p:sldLayoutId id="2147590928" r:id="rId3"/>
    <p:sldLayoutId id="2147590929" r:id="rId4"/>
    <p:sldLayoutId id="2147590930" r:id="rId5"/>
    <p:sldLayoutId id="2147590931" r:id="rId6"/>
    <p:sldLayoutId id="2147590932" r:id="rId7"/>
    <p:sldLayoutId id="2147590933" r:id="rId8"/>
    <p:sldLayoutId id="2147590934" r:id="rId9"/>
    <p:sldLayoutId id="2147590935" r:id="rId10"/>
    <p:sldLayoutId id="2147590936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17 국악사업소 남진우\1. 서무\1. 월간업무\4월\SAM_90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948216"/>
              </p:ext>
            </p:extLst>
          </p:nvPr>
        </p:nvGraphicFramePr>
        <p:xfrm>
          <a:off x="5988050" y="115888"/>
          <a:ext cx="3048000" cy="77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778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smtClean="0">
                          <a:latin typeface="HY헤드라인M" pitchFamily="18" charset="-127"/>
                          <a:ea typeface="HY헤드라인M" pitchFamily="18" charset="-127"/>
                        </a:rPr>
                        <a:t>국악사업소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57" marB="45757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108372"/>
              </p:ext>
            </p:extLst>
          </p:nvPr>
        </p:nvGraphicFramePr>
        <p:xfrm>
          <a:off x="371872" y="6284094"/>
          <a:ext cx="4200128" cy="457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0128"/>
              </a:tblGrid>
              <a:tr h="4351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난계국악단 토요 상설공연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57" marB="45757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1599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496" y="332656"/>
            <a:ext cx="7899237" cy="220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-1. 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전통음악 경쟁력 강화 연구용역 중간</a:t>
            </a:r>
            <a:r>
              <a:rPr lang="ko-KR" altLang="en-US" sz="2800" b="1" kern="0" spc="-15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보고회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mtClean="0">
                <a:latin typeface="HY헤드라인M" pitchFamily="18" charset="-127"/>
                <a:ea typeface="HY헤드라인M" pitchFamily="18" charset="-127"/>
              </a:rPr>
              <a:t>4. 24.(</a:t>
            </a:r>
            <a:r>
              <a:rPr lang="ko-KR" altLang="en-US" sz="2400" b="1" ker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kern="0" smtClean="0">
                <a:latin typeface="HY헤드라인M" pitchFamily="18" charset="-127"/>
                <a:ea typeface="HY헤드라인M" pitchFamily="18" charset="-127"/>
              </a:rPr>
              <a:t> 08:20 / </a:t>
            </a:r>
            <a:r>
              <a:rPr lang="ko-KR" altLang="en-US" sz="2400" b="1" kern="0" smtClean="0">
                <a:latin typeface="HY헤드라인M" pitchFamily="18" charset="-127"/>
                <a:ea typeface="HY헤드라인M" pitchFamily="18" charset="-127"/>
              </a:rPr>
              <a:t>군청 상황실</a:t>
            </a:r>
            <a:endParaRPr lang="en-US" altLang="ko-KR" sz="2400" b="1" ker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>
                <a:latin typeface="HY헤드라인M" pitchFamily="18" charset="-127"/>
                <a:ea typeface="HY헤드라인M" pitchFamily="18" charset="-127"/>
              </a:rPr>
              <a:t>용</a:t>
            </a:r>
            <a:r>
              <a:rPr lang="ko-KR" altLang="en-US" sz="2400" b="1" spc="35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>
                <a:latin typeface="HY헤드라인M" pitchFamily="18" charset="-127"/>
                <a:ea typeface="HY헤드라인M" pitchFamily="18" charset="-127"/>
              </a:rPr>
              <a:t>역</a:t>
            </a:r>
            <a:r>
              <a:rPr lang="ko-KR" altLang="en-US" sz="2400" b="1" spc="35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>
                <a:latin typeface="HY헤드라인M" pitchFamily="18" charset="-127"/>
                <a:ea typeface="HY헤드라인M" pitchFamily="18" charset="-127"/>
              </a:rPr>
              <a:t>전통음악 경쟁력 강화를 위한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한중일정책비교 </a:t>
            </a:r>
            <a:endParaRPr lang="en-US" altLang="ko-KR" sz="2400" b="1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>
                <a:latin typeface="HY헤드라인M" pitchFamily="18" charset="-127"/>
                <a:ea typeface="HY헤드라인M" pitchFamily="18" charset="-127"/>
              </a:rPr>
              <a:t>용역업체 </a:t>
            </a:r>
            <a:r>
              <a:rPr lang="en-US" altLang="ko-KR" sz="2400" b="1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㈜꿈꾸는도시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6834" y="3140968"/>
            <a:ext cx="87836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-2. 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국악체험촌 홍보 추진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: 4.10. ~ 9. 9.(5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개월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사</a:t>
            </a:r>
            <a:r>
              <a:rPr lang="ko-KR" altLang="en-US" sz="2400" b="1" spc="35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업</a:t>
            </a:r>
            <a:r>
              <a:rPr lang="ko-KR" altLang="en-US" sz="2400" b="1" spc="35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비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: 15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추진내용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지하철 역사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개소 디스플레이 광고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310000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5496" y="404664"/>
            <a:ext cx="8640960" cy="291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-3. 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난계국악단 워크숍 개최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0" smtClean="0">
                <a:latin typeface="HY헤드라인M" pitchFamily="18" charset="-127"/>
                <a:ea typeface="HY헤드라인M" pitchFamily="18" charset="-127"/>
              </a:rPr>
              <a:t>4. 18. ~20. (</a:t>
            </a:r>
            <a:r>
              <a:rPr lang="ko-KR" altLang="en-US" sz="2400" b="1" spc="-1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spc="-10" smtClean="0">
                <a:latin typeface="HY헤드라인M" pitchFamily="18" charset="-127"/>
                <a:ea typeface="HY헤드라인M" pitchFamily="18" charset="-127"/>
              </a:rPr>
              <a:t>~</a:t>
            </a:r>
            <a:r>
              <a:rPr lang="ko-KR" altLang="en-US" sz="2400" b="1" spc="-1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spc="-1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spc="-10" smtClean="0">
                <a:latin typeface="HY헤드라인M" pitchFamily="18" charset="-127"/>
                <a:ea typeface="HY헤드라인M" pitchFamily="18" charset="-127"/>
              </a:rPr>
              <a:t>국악체험촌 </a:t>
            </a:r>
            <a:endParaRPr lang="en-US" altLang="ko-KR" sz="2400" b="1" spc="-1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>
                <a:latin typeface="HY헤드라인M" pitchFamily="18" charset="-127"/>
                <a:ea typeface="HY헤드라인M" pitchFamily="18" charset="-127"/>
              </a:rPr>
              <a:t>참</a:t>
            </a:r>
            <a:r>
              <a:rPr lang="ko-KR" altLang="en-US" sz="2400" b="1" spc="30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pc="350" smtClean="0">
                <a:latin typeface="HY헤드라인M" pitchFamily="18" charset="-127"/>
                <a:ea typeface="HY헤드라인M" pitchFamily="18" charset="-127"/>
              </a:rPr>
              <a:t>석</a:t>
            </a:r>
            <a:r>
              <a:rPr lang="ko-KR" altLang="en-US" sz="2400" b="1" spc="30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자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: 32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난계국악단원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지휘자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행정실장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직무능력 향상 및 민속악 우수성 제고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496" y="3140968"/>
            <a:ext cx="7899237" cy="220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박연 국악마을 체험관광 활성화 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사업 추</a:t>
            </a:r>
            <a:r>
              <a:rPr lang="ko-KR" altLang="en-US" sz="2800" b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진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추진기간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: 4. ~ 9.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>
                <a:latin typeface="HY헤드라인M" pitchFamily="18" charset="-127"/>
                <a:ea typeface="HY헤드라인M" pitchFamily="18" charset="-127"/>
              </a:rPr>
              <a:t>사</a:t>
            </a:r>
            <a:r>
              <a:rPr lang="ko-KR" altLang="en-US" sz="2400" b="1" spc="35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>
                <a:latin typeface="HY헤드라인M" pitchFamily="18" charset="-127"/>
                <a:ea typeface="HY헤드라인M" pitchFamily="18" charset="-127"/>
              </a:rPr>
              <a:t>업</a:t>
            </a:r>
            <a:r>
              <a:rPr lang="ko-KR" altLang="en-US" sz="2400" b="1" spc="35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>
                <a:latin typeface="HY헤드라인M" pitchFamily="18" charset="-127"/>
                <a:ea typeface="HY헤드라인M" pitchFamily="18" charset="-127"/>
              </a:rPr>
              <a:t>비 </a:t>
            </a:r>
            <a:r>
              <a:rPr lang="en-US" altLang="ko-KR" sz="2400" b="1">
                <a:latin typeface="HY헤드라인M" pitchFamily="18" charset="-127"/>
                <a:ea typeface="HY헤드라인M" pitchFamily="18" charset="-127"/>
              </a:rPr>
              <a:t>: 80</a:t>
            </a:r>
            <a:r>
              <a:rPr lang="ko-KR" altLang="en-US" sz="2400" b="1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추진내용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실시설계용역 계약 및 착수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173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5496" y="260648"/>
            <a:ext cx="7899237" cy="220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박연 국악마을 체험관광 활성화 사업 주민설명회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. 14.(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  14:00 /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체험전수관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/ 40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명 정도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박연 국악마을 체험관광 관련 주민설명회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개최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496" y="2352532"/>
            <a:ext cx="7776864" cy="74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/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kumimoji="0"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7-6. 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시설 </a:t>
            </a:r>
            <a:r>
              <a:rPr kumimoji="0"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예약 현황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207612"/>
              </p:ext>
            </p:extLst>
          </p:nvPr>
        </p:nvGraphicFramePr>
        <p:xfrm>
          <a:off x="395536" y="3170505"/>
          <a:ext cx="8064897" cy="3426847"/>
        </p:xfrm>
        <a:graphic>
          <a:graphicData uri="http://schemas.openxmlformats.org/drawingml/2006/table">
            <a:tbl>
              <a:tblPr firstRow="1" bandRow="1"/>
              <a:tblGrid>
                <a:gridCol w="1224136"/>
                <a:gridCol w="2232248"/>
                <a:gridCol w="2808312"/>
                <a:gridCol w="1800201"/>
              </a:tblGrid>
              <a:tr h="478171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b="0" kern="120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구   분</a:t>
                      </a:r>
                      <a:endParaRPr lang="ko-KR" altLang="en-US" sz="1600" b="0" kern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691" marB="45691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b="0" kern="12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일    시</a:t>
                      </a:r>
                      <a:endParaRPr lang="ko-KR" altLang="en-US" sz="1600" b="0" kern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691" marB="45691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b="0" kern="12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예약자</a:t>
                      </a:r>
                      <a:r>
                        <a:rPr lang="en-US" altLang="ko-KR" sz="1600" b="0" kern="12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600" b="0" kern="12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인원</a:t>
                      </a:r>
                      <a:r>
                        <a:rPr lang="en-US" altLang="ko-KR" sz="1600" b="0" kern="12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)</a:t>
                      </a:r>
                      <a:endParaRPr lang="ko-KR" altLang="en-US" sz="1600" b="0" kern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691" marB="456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b="0" kern="12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사용목적</a:t>
                      </a:r>
                      <a:endParaRPr lang="ko-KR" altLang="en-US" sz="1600" b="0" kern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691" marB="45691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629812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kern="120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국악체험촌</a:t>
                      </a:r>
                      <a:endParaRPr lang="en-US" altLang="ko-KR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691" marB="456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4</a:t>
                      </a: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.  5.(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수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) </a:t>
                      </a: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~ 30.(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일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)</a:t>
                      </a:r>
                    </a:p>
                  </a:txBody>
                  <a:tcPr marL="91438" marR="91438" marT="45691" marB="456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kern="120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화진중학교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등 </a:t>
                      </a: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6</a:t>
                      </a:r>
                      <a:r>
                        <a:rPr lang="ko-KR" altLang="en-US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팀</a:t>
                      </a: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(348</a:t>
                      </a:r>
                      <a:r>
                        <a:rPr lang="ko-KR" altLang="en-US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명</a:t>
                      </a: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)</a:t>
                      </a:r>
                      <a:endParaRPr lang="ko-KR" altLang="en-US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691" marB="456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수학여행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,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워크숍</a:t>
                      </a:r>
                      <a:endParaRPr lang="en-US" altLang="ko-KR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691" marB="456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58169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691" marB="456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4</a:t>
                      </a: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.  1.(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토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) </a:t>
                      </a: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~ 29.(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토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)</a:t>
                      </a:r>
                    </a:p>
                  </a:txBody>
                  <a:tcPr marL="91438" marR="91438" marT="45691" marB="456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와인트레인 등 </a:t>
                      </a: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10</a:t>
                      </a:r>
                      <a:r>
                        <a:rPr lang="ko-KR" altLang="en-US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팀</a:t>
                      </a: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(813</a:t>
                      </a:r>
                      <a:r>
                        <a:rPr lang="ko-KR" altLang="en-US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명</a:t>
                      </a: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)</a:t>
                      </a:r>
                      <a:endParaRPr lang="ko-KR" altLang="en-US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691" marB="456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체험</a:t>
                      </a:r>
                      <a:endParaRPr lang="en-US" altLang="ko-KR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691" marB="456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58169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691" marB="456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4</a:t>
                      </a: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.  5.(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수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) </a:t>
                      </a: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~ 16.(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일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)</a:t>
                      </a:r>
                    </a:p>
                  </a:txBody>
                  <a:tcPr marL="91438" marR="91438" marT="45691" marB="456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무용연수회 등 </a:t>
                      </a: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3</a:t>
                      </a:r>
                      <a:r>
                        <a:rPr lang="ko-KR" altLang="en-US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팀</a:t>
                      </a: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(253</a:t>
                      </a:r>
                      <a:r>
                        <a:rPr lang="ko-KR" altLang="en-US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명</a:t>
                      </a: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)</a:t>
                      </a:r>
                      <a:endParaRPr lang="ko-KR" altLang="en-US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691" marB="456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공연장</a:t>
                      </a:r>
                      <a:endParaRPr lang="en-US" altLang="ko-KR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691" marB="456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58169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691" marB="456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4</a:t>
                      </a: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.  6.(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목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) </a:t>
                      </a: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~ 20.(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목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)</a:t>
                      </a:r>
                    </a:p>
                  </a:txBody>
                  <a:tcPr marL="91438" marR="91438" marT="45691" marB="456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kern="120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생활개선회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등 </a:t>
                      </a: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2</a:t>
                      </a:r>
                      <a:r>
                        <a:rPr lang="ko-KR" altLang="en-US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팀</a:t>
                      </a: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(75</a:t>
                      </a:r>
                      <a:r>
                        <a:rPr lang="ko-KR" altLang="en-US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명</a:t>
                      </a: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)</a:t>
                      </a:r>
                      <a:endParaRPr lang="ko-KR" altLang="en-US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691" marB="456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세미나실</a:t>
                      </a:r>
                      <a:endParaRPr lang="en-US" altLang="ko-KR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691" marB="456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5737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국악당</a:t>
                      </a:r>
                      <a:endParaRPr lang="en-US" altLang="ko-KR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691" marB="456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  4. 20.(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목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)</a:t>
                      </a:r>
                    </a:p>
                  </a:txBody>
                  <a:tcPr marL="91432" marR="91432"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영동군 </a:t>
                      </a:r>
                      <a:r>
                        <a:rPr lang="ko-KR" altLang="en-US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장애인 협의회</a:t>
                      </a: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(900</a:t>
                      </a:r>
                      <a:r>
                        <a:rPr lang="ko-KR" altLang="en-US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명</a:t>
                      </a: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)</a:t>
                      </a:r>
                      <a:endParaRPr lang="ko-KR" altLang="en-US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2" marR="91432"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화합행사</a:t>
                      </a:r>
                      <a:endParaRPr lang="en-US" altLang="ko-KR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2" marR="91432"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91321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8843" y="260648"/>
            <a:ext cx="878363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lvl1pPr marL="533400" indent="-53340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1pPr>
            <a:lvl2pPr marL="742950" indent="-28575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2pPr>
            <a:lvl3pPr marL="1143000" indent="-22860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3pPr>
            <a:lvl4pPr marL="1600200" indent="-22860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4pPr>
            <a:lvl5pPr marL="2057400" indent="-22860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9pPr>
          </a:lstStyle>
          <a:p>
            <a:pPr eaLnBrk="1" hangingPunct="1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</a:pPr>
            <a:r>
              <a:rPr kumimoji="0" lang="en-US" altLang="ko-KR" sz="2800" b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</a:t>
            </a:r>
            <a:r>
              <a:rPr kumimoji="0"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-7. </a:t>
            </a:r>
            <a:r>
              <a:rPr kumimoji="0"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난계국악단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공연 일정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822834"/>
              </p:ext>
            </p:extLst>
          </p:nvPr>
        </p:nvGraphicFramePr>
        <p:xfrm>
          <a:off x="395536" y="1052736"/>
          <a:ext cx="8136903" cy="4968550"/>
        </p:xfrm>
        <a:graphic>
          <a:graphicData uri="http://schemas.openxmlformats.org/drawingml/2006/table">
            <a:tbl>
              <a:tblPr firstRow="1" bandRow="1"/>
              <a:tblGrid>
                <a:gridCol w="1155054"/>
                <a:gridCol w="2805386"/>
                <a:gridCol w="1584176"/>
                <a:gridCol w="2592287"/>
              </a:tblGrid>
              <a:tr h="49685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b="0" kern="120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유  형</a:t>
                      </a:r>
                      <a:endParaRPr lang="ko-KR" altLang="en-US" sz="1600" b="0" kern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b="0" kern="1200" dirty="0" err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공연일시</a:t>
                      </a:r>
                      <a:endParaRPr lang="ko-KR" altLang="en-US" sz="1600" b="0" kern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b="0" kern="12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장  소</a:t>
                      </a:r>
                      <a:endParaRPr lang="ko-KR" altLang="en-US" sz="1600" b="0" kern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b="0" kern="12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비  고</a:t>
                      </a:r>
                      <a:endParaRPr lang="ko-KR" altLang="en-US" sz="1600" b="0" kern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96855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기   획</a:t>
                      </a:r>
                      <a:endParaRPr lang="en-US" altLang="ko-KR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4. </a:t>
                      </a:r>
                      <a:r>
                        <a:rPr lang="en-US" altLang="ko-KR" sz="1600" b="0" kern="1200" baseline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 </a:t>
                      </a: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7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.(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금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) 11:00</a:t>
                      </a:r>
                      <a:endParaRPr lang="ko-KR" altLang="en-US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kern="120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심천면</a:t>
                      </a:r>
                      <a:endParaRPr lang="en-US" altLang="ko-KR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kern="120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박몽렬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장군 </a:t>
                      </a:r>
                      <a:r>
                        <a:rPr lang="ko-KR" altLang="en-US" sz="1600" b="0" kern="120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숭모제</a:t>
                      </a:r>
                      <a:endParaRPr lang="en-US" altLang="ko-KR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968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4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. 13.(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목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) 13:30</a:t>
                      </a:r>
                      <a:endParaRPr lang="ko-KR" altLang="en-US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kern="120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영동읍</a:t>
                      </a:r>
                      <a:endParaRPr lang="en-US" altLang="ko-KR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과일나라 테마공원 개장식</a:t>
                      </a:r>
                      <a:endParaRPr lang="en-US" altLang="ko-KR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9685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4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. 14.(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금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) 11:00</a:t>
                      </a:r>
                      <a:endParaRPr lang="ko-KR" altLang="en-US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kern="120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추풍령면</a:t>
                      </a:r>
                      <a:endParaRPr lang="en-US" altLang="ko-KR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장지현 장군 </a:t>
                      </a:r>
                      <a:r>
                        <a:rPr lang="ko-KR" altLang="en-US" sz="1600" b="0" kern="120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숭모제</a:t>
                      </a:r>
                      <a:endParaRPr lang="en-US" altLang="ko-KR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9685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4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. 28.(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금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) 11:00</a:t>
                      </a:r>
                      <a:endParaRPr lang="ko-KR" altLang="en-US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kern="120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매곡면</a:t>
                      </a:r>
                      <a:endParaRPr lang="en-US" altLang="ko-KR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kern="120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박이룡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선생 </a:t>
                      </a:r>
                      <a:r>
                        <a:rPr lang="ko-KR" altLang="en-US" sz="1600" b="0" kern="120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숭모제</a:t>
                      </a:r>
                      <a:endParaRPr lang="en-US" altLang="ko-KR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96855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상   설</a:t>
                      </a:r>
                      <a:endParaRPr lang="en-US" altLang="ko-KR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4. </a:t>
                      </a:r>
                      <a:r>
                        <a:rPr lang="en-US" altLang="ko-KR" sz="1600" b="0" kern="1200" baseline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 </a:t>
                      </a: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1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.(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토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) 15:00</a:t>
                      </a:r>
                      <a:endParaRPr lang="ko-KR" altLang="en-US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kern="120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국악체험촌</a:t>
                      </a:r>
                      <a:endParaRPr lang="en-US" altLang="ko-KR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토요 상설공연</a:t>
                      </a:r>
                      <a:endParaRPr lang="en-US" altLang="ko-KR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9685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4. </a:t>
                      </a:r>
                      <a:r>
                        <a:rPr lang="en-US" altLang="ko-KR" sz="1600" b="0" kern="1200" baseline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 </a:t>
                      </a: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8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.(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토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) 15:00</a:t>
                      </a:r>
                      <a:endParaRPr lang="ko-KR" altLang="en-US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968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4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. 15.(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토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) 15:00</a:t>
                      </a:r>
                      <a:endParaRPr lang="ko-KR" altLang="en-US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968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4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. 22.(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토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) 15:00</a:t>
                      </a:r>
                      <a:endParaRPr lang="ko-KR" altLang="en-US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9685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4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. 29.(</a:t>
                      </a:r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토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) 15:00</a:t>
                      </a:r>
                      <a:endParaRPr lang="ko-KR" altLang="en-US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0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73834</TotalTime>
  <Words>383</Words>
  <Application>Microsoft Office PowerPoint</Application>
  <PresentationFormat>화면 슬라이드 쇼(4:3)</PresentationFormat>
  <Paragraphs>76</Paragraphs>
  <Slides>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2_조화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남진우</cp:lastModifiedBy>
  <cp:revision>11524</cp:revision>
  <cp:lastPrinted>2017-03-29T08:28:47Z</cp:lastPrinted>
  <dcterms:modified xsi:type="dcterms:W3CDTF">2017-03-31T01:46:38Z</dcterms:modified>
</cp:coreProperties>
</file>