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6"/>
  </p:notesMasterIdLst>
  <p:handoutMasterIdLst>
    <p:handoutMasterId r:id="rId7"/>
  </p:handoutMasterIdLst>
  <p:sldIdLst>
    <p:sldId id="6018" r:id="rId2"/>
    <p:sldId id="6017" r:id="rId3"/>
    <p:sldId id="6019" r:id="rId4"/>
    <p:sldId id="6020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CF817"/>
    <a:srgbClr val="05AB0D"/>
    <a:srgbClr val="00B036"/>
    <a:srgbClr val="06BA82"/>
    <a:srgbClr val="862E1C"/>
    <a:srgbClr val="8D4815"/>
    <a:srgbClr val="E7995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890" autoAdjust="0"/>
    <p:restoredTop sz="99635" autoAdjust="0"/>
  </p:normalViewPr>
  <p:slideViewPr>
    <p:cSldViewPr>
      <p:cViewPr varScale="1">
        <p:scale>
          <a:sx n="71" d="100"/>
          <a:sy n="71" d="100"/>
        </p:scale>
        <p:origin x="-90" y="-33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A69CC8C-9595-4EAC-B0A1-AE5002A163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744973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9EB8D85-0F15-467A-A54C-B10A86EADF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12371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D302EAEC-E80E-4420-864B-DC0DF6341A39}" type="slidenum">
              <a:rPr lang="en-US" altLang="ko-KR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85847D-9CB2-4308-9DCB-2016466705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926" r:id="rId1"/>
    <p:sldLayoutId id="2147590927" r:id="rId2"/>
    <p:sldLayoutId id="2147590928" r:id="rId3"/>
    <p:sldLayoutId id="2147590929" r:id="rId4"/>
    <p:sldLayoutId id="2147590930" r:id="rId5"/>
    <p:sldLayoutId id="2147590931" r:id="rId6"/>
    <p:sldLayoutId id="2147590932" r:id="rId7"/>
    <p:sldLayoutId id="2147590933" r:id="rId8"/>
    <p:sldLayoutId id="2147590934" r:id="rId9"/>
    <p:sldLayoutId id="2147590935" r:id="rId10"/>
    <p:sldLayoutId id="214759093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h_9f0Ud018svc10ldj58sqjz9f_ml5al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45948216"/>
              </p:ext>
            </p:extLst>
          </p:nvPr>
        </p:nvGraphicFramePr>
        <p:xfrm>
          <a:off x="5988050" y="115888"/>
          <a:ext cx="3048000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국악사업소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3815999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116" y="3071810"/>
            <a:ext cx="8783638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난계민속풍물경연대회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보조금 지급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영동난계국악축제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난계민속풍물단연합회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ko-KR" altLang="en-US" sz="2400" b="1" spc="3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보조금 지급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73163" y="290878"/>
            <a:ext cx="7899237" cy="2209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박연 다큐멘터리 제작 추진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2400" b="1" spc="3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spc="3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다큐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제작 통한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박연 재조명 및 영동홍보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제안서 검토 및 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0756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71414"/>
            <a:ext cx="878363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 일정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85459720"/>
              </p:ext>
            </p:extLst>
          </p:nvPr>
        </p:nvGraphicFramePr>
        <p:xfrm>
          <a:off x="323528" y="699119"/>
          <a:ext cx="8496944" cy="5181323"/>
        </p:xfrm>
        <a:graphic>
          <a:graphicData uri="http://schemas.openxmlformats.org/drawingml/2006/table">
            <a:tbl>
              <a:tblPr firstRow="1" bandRow="1"/>
              <a:tblGrid>
                <a:gridCol w="1052719"/>
                <a:gridCol w="1981307"/>
                <a:gridCol w="2150550"/>
                <a:gridCol w="3312368"/>
              </a:tblGrid>
              <a:tr h="42246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유  형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공연일시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장  소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0" kern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비  고</a:t>
                      </a:r>
                      <a:endParaRPr lang="ko-KR" altLang="en-US" sz="1600" b="0" kern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81909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특   별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8. 11.(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19:30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민주지산 휴양림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민주지산 숲속 작은음악회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8190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8. 24.(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13:30</a:t>
                      </a:r>
                      <a:endParaRPr lang="ko-KR" altLang="en-US" sz="1600" b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            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포도축제 특별공연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8190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8. 25.(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13:30</a:t>
                      </a:r>
                      <a:endParaRPr lang="ko-KR" altLang="en-US" sz="1600" b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            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포도축제 특별공연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8190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8. 26.(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13:30</a:t>
                      </a:r>
                      <a:endParaRPr lang="ko-KR" altLang="en-US" sz="1600" b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            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포도축제 특별공연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8190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8. 27.(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13:30</a:t>
                      </a:r>
                      <a:endParaRPr lang="ko-KR" altLang="en-US" sz="1600" b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            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포도축제 특별공연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819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초   청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8. 29.(</a:t>
                      </a:r>
                      <a:r>
                        <a:rPr lang="ko-KR" altLang="en-US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) 19:30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무주군 예체문화관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무주반딧불축제 축하공연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22467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토   요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상   설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8.  5.(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국악체험촌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퓨전공연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2246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8. 12.(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정악공연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224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8. 19.(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퓨전공연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0918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71414"/>
            <a:ext cx="7776864" cy="741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예약 현황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62738179"/>
              </p:ext>
            </p:extLst>
          </p:nvPr>
        </p:nvGraphicFramePr>
        <p:xfrm>
          <a:off x="285720" y="714356"/>
          <a:ext cx="8064897" cy="2354168"/>
        </p:xfrm>
        <a:graphic>
          <a:graphicData uri="http://schemas.openxmlformats.org/drawingml/2006/table">
            <a:tbl>
              <a:tblPr firstRow="1" bandRow="1"/>
              <a:tblGrid>
                <a:gridCol w="1143008"/>
                <a:gridCol w="2313377"/>
                <a:gridCol w="2592288"/>
                <a:gridCol w="2016224"/>
              </a:tblGrid>
              <a:tr h="51816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예약자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사용목적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61200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8.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  2(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~ 8. 26(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모듬북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등 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팀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(426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캠프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세미나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6120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8.   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~ 8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31(</a:t>
                      </a:r>
                      <a:r>
                        <a:rPr lang="ko-KR" altLang="en-US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대동교회 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등 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팀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(750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체험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6120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pc="37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8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17(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청원지역자활센터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세미나실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60818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74370</TotalTime>
  <Words>273</Words>
  <Application>Microsoft Office PowerPoint</Application>
  <PresentationFormat>화면 슬라이드 쇼(4:3)</PresentationFormat>
  <Paragraphs>67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2_조화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11517</cp:revision>
  <cp:lastPrinted>2017-06-28T05:06:51Z</cp:lastPrinted>
  <dcterms:modified xsi:type="dcterms:W3CDTF">2017-07-26T04:26:46Z</dcterms:modified>
</cp:coreProperties>
</file>