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2020-06-10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2020-06-10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02" y="2300812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무지개 시티투어 공모사업 컨설팅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18.(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축제관광재단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관광공사 등 관계자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3668964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지역축제 아카데미 개최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19.(</a:t>
            </a:r>
            <a:r>
              <a:rPr lang="ko-KR" altLang="en-US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kern="0" spc="-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레이크힐스</a:t>
            </a:r>
            <a:r>
              <a:rPr lang="ko-KR" altLang="en-US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속리산 호텔 </a:t>
            </a: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재단 등 관계자 </a:t>
            </a: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27960" y="404664"/>
            <a:ext cx="913646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온라인 상설공연 촬영 및 업로드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16.(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우리소리관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공연영상 촬영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19.(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충북영동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TV(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유튜브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공연영상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업로드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02" y="5037116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시군특화공연작품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‘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황무지가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공연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19.(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, 20.(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영동복합문화예술회관 </a:t>
            </a:r>
            <a:r>
              <a:rPr lang="en-US" altLang="ko-KR" sz="2400" b="1" kern="0" spc="-15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극단 도화원</a:t>
            </a:r>
            <a:endParaRPr lang="en-US" altLang="ko-KR" sz="2400" b="1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5468</TotalTime>
  <Words>104</Words>
  <Application>Microsoft Office PowerPoint</Application>
  <PresentationFormat>화면 슬라이드 쇼(4:3)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679</cp:revision>
  <cp:lastPrinted>2020-06-04T01:53:11Z</cp:lastPrinted>
  <dcterms:created xsi:type="dcterms:W3CDTF">2016-01-07T01:08:38Z</dcterms:created>
  <dcterms:modified xsi:type="dcterms:W3CDTF">2020-06-10T08:04:03Z</dcterms:modified>
</cp:coreProperties>
</file>