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2020-06-25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188640"/>
            <a:ext cx="913646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 상설공연 촬영 및 업로드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6.30.(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촬영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공연 촬영 시 국악홍보대사 위촉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김봉곤과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국악자매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충북영동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TV(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공연영상 업로드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돋움"/>
                <a:ea typeface="돋움"/>
              </a:rPr>
              <a:t>※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응원메시지 촬영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(6.30.(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                    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국악홍보대사 </a:t>
            </a:r>
            <a:r>
              <a:rPr lang="ko-KR" altLang="en-US" sz="2400" b="1" kern="0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위촉패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수여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08520" y="3596956"/>
            <a:ext cx="9001094" cy="156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 속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이행상황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박물관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야영장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유원시설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야외활동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5521</TotalTime>
  <Words>93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HY헤드라인M</vt:lpstr>
      <vt:lpstr>굴림</vt:lpstr>
      <vt:lpstr>돋움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688</cp:revision>
  <cp:lastPrinted>2020-06-24T08:22:58Z</cp:lastPrinted>
  <dcterms:created xsi:type="dcterms:W3CDTF">2016-01-07T01:08:38Z</dcterms:created>
  <dcterms:modified xsi:type="dcterms:W3CDTF">2020-06-25T06:07:31Z</dcterms:modified>
</cp:coreProperties>
</file>