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60" r:id="rId6"/>
    <p:sldId id="259" r:id="rId7"/>
    <p:sldId id="262" r:id="rId8"/>
    <p:sldId id="265" r:id="rId9"/>
    <p:sldId id="266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B1B661-BC09-4C3A-948D-63B2E27B69A2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320213-4582-4D7A-8C7F-F10AC56B937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17" tIns="45395" rIns="90817" bIns="45395" anchor="b"/>
          <a:lstStyle/>
          <a:p>
            <a:pPr algn="r" defTabSz="879475">
              <a:lnSpc>
                <a:spcPct val="150000"/>
              </a:lnSpc>
              <a:buClr>
                <a:srgbClr val="FFFF00"/>
              </a:buClr>
              <a:buSzPct val="60000"/>
            </a:pPr>
            <a:fld id="{1D5AF0C1-28DF-410D-9754-FA3D839348C5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47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08" tIns="45391" rIns="90808" bIns="45391"/>
          <a:lstStyle/>
          <a:p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14A24-4798-4AB3-BC2C-78A655E2EB06}" type="datetimeFigureOut">
              <a:rPr lang="ko-KR" altLang="en-US" smtClean="0"/>
              <a:pPr/>
              <a:t>2018-05-09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BD43A-013C-4C21-ADB2-245FBE73A28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3W9A06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177801" y="142852"/>
          <a:ext cx="4108447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8447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국악문화체육실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06" y="357166"/>
            <a:ext cx="9072563" cy="2027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7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한국미술협회 영동지부 학생 미술대회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17.(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10:00 / 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용두공원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유아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3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초중고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학생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 </a:t>
            </a:r>
            <a:r>
              <a:rPr lang="en-US" altLang="ko-KR" sz="2400" b="1" kern="0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영동예총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한국미술협회 영동지부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7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주요내용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7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714348" y="3059439"/>
          <a:ext cx="7429552" cy="3084206"/>
        </p:xfrm>
        <a:graphic>
          <a:graphicData uri="http://schemas.openxmlformats.org/drawingml/2006/table">
            <a:tbl>
              <a:tblPr firstRow="1" bandRow="1"/>
              <a:tblGrid>
                <a:gridCol w="2000264"/>
                <a:gridCol w="1428760"/>
                <a:gridCol w="1143008"/>
                <a:gridCol w="1643074"/>
                <a:gridCol w="1214446"/>
              </a:tblGrid>
              <a:tr h="57502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대상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분야</a:t>
                      </a:r>
                      <a:endParaRPr lang="en-US" altLang="ko-KR" sz="1600" dirty="0" smtClean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8363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23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유아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유치부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그림그리기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대회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17.(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용두공원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유아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유치부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미취학 아동 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자유화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</a:tr>
              <a:tr h="8363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아름다운 영동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그리기 대회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17.(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용두공원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초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중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고 학생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한국화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서양화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83639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아름다운 영동 휘호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서예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대회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17.(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용두공원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초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중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·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고 학생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미술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서예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06" y="3429020"/>
            <a:ext cx="9001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불기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2562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부처님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오신날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봉축법요식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19.(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18:30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인라인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스케이트장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관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영동군불교사암연합회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</a:t>
            </a:r>
            <a:r>
              <a:rPr lang="ko-KR" altLang="en-US" sz="2400" b="1" kern="0" spc="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용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봉축법요식 및 연등행사</a:t>
            </a:r>
            <a:endParaRPr lang="en-US" altLang="ko-KR" sz="28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축</a:t>
            </a:r>
            <a:r>
              <a:rPr lang="ko-KR" altLang="en-US" sz="2000" b="1" kern="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endParaRPr lang="en-US" altLang="ko-KR" sz="2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06" y="357166"/>
            <a:ext cx="900112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12-2. </a:t>
            </a:r>
            <a:r>
              <a:rPr lang="ko-KR" altLang="en-US" sz="2800" b="1" kern="0" spc="-2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spc="-2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</a:t>
            </a:r>
            <a:r>
              <a:rPr lang="ko-KR" altLang="en-US" sz="2800" b="1" kern="0" spc="-2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kern="0" spc="-2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</a:t>
            </a:r>
            <a:r>
              <a:rPr lang="ko-KR" altLang="en-US" sz="2800" b="1" kern="0" spc="-2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백일장 대회</a:t>
            </a:r>
            <a:endParaRPr lang="ko-KR" altLang="en-US" sz="2550" b="1" kern="0" spc="-2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13:00 /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영동예총사무실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앞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고 학생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 </a:t>
            </a:r>
            <a:r>
              <a:rPr lang="en-US" altLang="ko-KR" sz="2400" b="1" kern="0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8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영동예총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한국문인협회 영동지부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산문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백일장 대회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1406" y="3929066"/>
            <a:ext cx="9001125" cy="257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12-5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15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영동군민의 날 기념행사 및 축하공연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26.(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18:10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영동천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3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둔치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3,000</a:t>
            </a:r>
            <a:r>
              <a:rPr lang="ko-KR" altLang="en-US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기념식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축하공연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버스킹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출 연 진 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이상용</a:t>
            </a:r>
            <a:r>
              <a:rPr lang="en-US" altLang="ko-KR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(MC),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혜은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이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박상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철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한혜진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신유식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섹소폰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800" b="1" kern="0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406" y="357186"/>
            <a:ext cx="9001125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12-4.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뮤지컬 「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열두개의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달」공연</a:t>
            </a:r>
            <a:endParaRPr lang="ko-KR" altLang="en-US" sz="25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21.(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)~5.22.(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3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우리소리관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5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00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3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※1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일차 </a:t>
            </a:r>
            <a:r>
              <a:rPr lang="en-US" altLang="ko-KR" sz="2400" b="1" kern="0" spc="-3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18:00 / 2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일차 </a:t>
            </a:r>
            <a:r>
              <a:rPr lang="en-US" altLang="ko-KR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14:00, 18:00 </a:t>
            </a:r>
            <a:r>
              <a:rPr lang="ko-KR" altLang="en-US" sz="2400" b="1" kern="0" spc="-3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공연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관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극단 도화원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감독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박한열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</a:t>
            </a:r>
            <a:r>
              <a:rPr lang="ko-KR" altLang="en-US" sz="2400" b="1" kern="0" spc="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용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난계박연선생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560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추모공연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42844" y="339918"/>
            <a:ext cx="882015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12-6.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사업추진 현황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(10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12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/>
        </p:nvGraphicFramePr>
        <p:xfrm>
          <a:off x="142875" y="1214422"/>
          <a:ext cx="8856538" cy="5333768"/>
        </p:xfrm>
        <a:graphic>
          <a:graphicData uri="http://schemas.openxmlformats.org/drawingml/2006/table">
            <a:tbl>
              <a:tblPr firstRow="1" bandRow="1"/>
              <a:tblGrid>
                <a:gridCol w="2141521"/>
                <a:gridCol w="1073158"/>
                <a:gridCol w="3286148"/>
                <a:gridCol w="1571667"/>
                <a:gridCol w="784044"/>
              </a:tblGrid>
              <a:tr h="36234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집행내용 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공정률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9426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2020. 12.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잔도 및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짚라인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9,200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용역계약체결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942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기반시설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확충사업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2018. 3.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2019. 12.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보행교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주차장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5,400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현황측량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9426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지방도 </a:t>
                      </a:r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901</a:t>
                      </a:r>
                      <a:r>
                        <a:rPr lang="ko-KR" altLang="en-US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호선</a:t>
                      </a:r>
                      <a:r>
                        <a:rPr lang="en-US" altLang="ko-KR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300" spc="-1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300" spc="-1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간 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진입도로 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확포장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2017. 12 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2018. 8.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진입도로확포장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L=310m, 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주차장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650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토공 및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옹벽블럭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20%</a:t>
                      </a:r>
                      <a:endParaRPr lang="ko-KR" altLang="en-US" sz="13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0265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반야사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월류봉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문화생태탐방로 조성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2016. 6.</a:t>
                      </a:r>
                      <a:r>
                        <a:rPr lang="ko-KR" altLang="en-US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2018. 5.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탐방로조성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L=8km,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징검다리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2,600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 준공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02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홍보관문 설치사업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2016. 3 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2018. 5.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용산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심천 郡 경계 관문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1,800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 준공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02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금강변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송호리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수목 및 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초화류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식재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공사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4. 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2018. 6.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수목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61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주 및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초화류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식재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A=23,000</a:t>
                      </a:r>
                      <a:r>
                        <a:rPr lang="en-US" altLang="ko-KR" sz="1300" dirty="0" smtClean="0">
                          <a:latin typeface="맑은 고딕"/>
                          <a:ea typeface="맑은 고딕"/>
                        </a:rPr>
                        <a:t>㎡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사업착공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식재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02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조경시설 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보완공사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4. 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2018. 6.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초화류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식재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안내판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사업착공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식재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502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옥계폭포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화장실 설치공사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4. 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2018. 8.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화장실 및 오수정화처리시설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104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 집행 및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8058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옥계폭포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화장실 </a:t>
                      </a:r>
                      <a:r>
                        <a:rPr lang="ko-KR" altLang="en-US" sz="130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관로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설치공사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4. ~ 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2018. 8.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송수관로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및 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오수관로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설치 등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84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사업 집행 및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</a:tr>
              <a:tr h="4719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관광활성화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연구용역</a:t>
                      </a:r>
                      <a:endParaRPr lang="en-US" altLang="ko-KR" sz="1300" baseline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5. ~</a:t>
                      </a:r>
                    </a:p>
                    <a:p>
                      <a:pPr algn="ctr" latinLnBrk="1"/>
                      <a:r>
                        <a:rPr lang="en-US" altLang="ko-KR" sz="13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2018. 12.</a:t>
                      </a:r>
                      <a:endParaRPr lang="ko-KR" altLang="en-US" sz="1300" spc="0" baseline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관광활성화 연구용역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3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컨텐츠</a:t>
                      </a:r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개발</a:t>
                      </a:r>
                      <a:r>
                        <a:rPr lang="en-US" altLang="ko-KR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,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관광지 개발 사업 등</a:t>
                      </a:r>
                      <a:r>
                        <a:rPr lang="en-US" altLang="ko-KR" sz="130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협상에 의한 </a:t>
                      </a:r>
                      <a:endParaRPr lang="en-US" altLang="ko-KR" sz="13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/>
                      <a:r>
                        <a:rPr lang="ko-KR" altLang="en-US" sz="1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계약체결</a:t>
                      </a:r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94" y="357166"/>
            <a:ext cx="8894222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전국난계국악경연대회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12.(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5.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개부문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초중고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      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개분야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피리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해금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가야금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거문고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아쟁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6081" y="2618102"/>
            <a:ext cx="8783637" cy="596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12-8.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 일정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026146"/>
              </p:ext>
            </p:extLst>
          </p:nvPr>
        </p:nvGraphicFramePr>
        <p:xfrm>
          <a:off x="323528" y="3429000"/>
          <a:ext cx="8352928" cy="3052445"/>
        </p:xfrm>
        <a:graphic>
          <a:graphicData uri="http://schemas.openxmlformats.org/drawingml/2006/table">
            <a:tbl>
              <a:tblPr firstRow="1" bandRow="1"/>
              <a:tblGrid>
                <a:gridCol w="1185719"/>
                <a:gridCol w="1991183"/>
                <a:gridCol w="1428760"/>
                <a:gridCol w="3747266"/>
              </a:tblGrid>
              <a:tr h="330032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유형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공연일시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소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  고</a:t>
                      </a:r>
                      <a:endParaRPr lang="ko-KR" altLang="en-US" sz="18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22545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특</a:t>
                      </a: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  별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 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12.(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13:30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송호관광지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양산팔경</a:t>
                      </a:r>
                      <a:r>
                        <a:rPr lang="en-US" altLang="ko-KR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금강둘레길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5612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17.(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목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13:15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충청북도 자치연수원 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/</a:t>
                      </a:r>
                      <a:r>
                        <a:rPr lang="en-US" altLang="ko-KR" sz="1600" b="0" i="0" u="none" strike="noStrike" baseline="0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유치원 연합회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(2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회 공연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0253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   요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상   설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</a:t>
                      </a:r>
                      <a:r>
                        <a:rPr lang="en-US" altLang="ko-KR" sz="1600" b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5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국악체험촌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err="1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전통타악그룹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‘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굿</a:t>
                      </a:r>
                      <a:r>
                        <a:rPr lang="en-US" altLang="ko-KR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’</a:t>
                      </a: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02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19.(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퓨전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302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26.(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15:00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전통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5225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기   타</a:t>
                      </a:r>
                      <a:endParaRPr lang="en-US" altLang="ko-KR" sz="1600" b="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26.(</a:t>
                      </a:r>
                      <a:r>
                        <a:rPr lang="ko-KR" altLang="en-US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6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18:20</a:t>
                      </a:r>
                      <a:endParaRPr lang="ko-KR" altLang="en-US" sz="1600" b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영동천변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특설무대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b="0" i="0" u="none" strike="noStrike" dirty="0" smtClean="0">
                          <a:solidFill>
                            <a:srgbClr val="000000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군민의 날 행사 공연</a:t>
                      </a:r>
                      <a:endParaRPr lang="en-US" altLang="ko-KR" sz="1600" b="0" i="0" u="none" strike="noStrike" dirty="0" smtClean="0">
                        <a:solidFill>
                          <a:srgbClr val="000000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1438" marR="91438" marT="45725" marB="45725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57166"/>
            <a:ext cx="8855075" cy="665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-9. </a:t>
            </a:r>
            <a:r>
              <a:rPr kumimoji="0"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예약 현황</a:t>
            </a:r>
            <a:endParaRPr kumimoji="0"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63687421"/>
              </p:ext>
            </p:extLst>
          </p:nvPr>
        </p:nvGraphicFramePr>
        <p:xfrm>
          <a:off x="285720" y="1071546"/>
          <a:ext cx="8571420" cy="2084832"/>
        </p:xfrm>
        <a:graphic>
          <a:graphicData uri="http://schemas.openxmlformats.org/drawingml/2006/table">
            <a:tbl>
              <a:tblPr firstRow="1" bandRow="1"/>
              <a:tblGrid>
                <a:gridCol w="1054000"/>
                <a:gridCol w="1907768"/>
                <a:gridCol w="2997549"/>
                <a:gridCol w="1394209"/>
                <a:gridCol w="1217894"/>
              </a:tblGrid>
              <a:tr h="34061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구    분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단 체 명 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인원</a:t>
                      </a:r>
                      <a:r>
                        <a:rPr lang="en-US" altLang="ko-KR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사용시설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900" b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사용목적</a:t>
                      </a:r>
                      <a:endParaRPr lang="ko-KR" altLang="en-US" sz="1900" b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17218"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단체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5. 17. – 5. 18.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한국전문지도연구회</a:t>
                      </a:r>
                      <a:r>
                        <a:rPr lang="en-US" altLang="ko-KR" sz="16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(100</a:t>
                      </a:r>
                      <a:r>
                        <a:rPr lang="ko-KR" altLang="en-US" sz="1600" b="0" kern="0" spc="0" dirty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국악 </a:t>
                      </a:r>
                      <a:r>
                        <a:rPr lang="ko-KR" altLang="en-US" sz="1600" b="0" kern="0" spc="0" dirty="0" err="1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체험촌</a:t>
                      </a:r>
                      <a:endParaRPr 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워크숍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7218"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5. 24. – 5. 27.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영동역도연맹</a:t>
                      </a:r>
                      <a:r>
                        <a:rPr lang="en-US" altLang="ko-KR" sz="16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en-US" altLang="ko-KR" sz="1600" b="0" kern="0" spc="0" dirty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50</a:t>
                      </a:r>
                      <a:r>
                        <a:rPr lang="ko-KR" altLang="en-US" sz="1600" b="0" kern="0" spc="0" dirty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600" b="0" kern="0" spc="0" dirty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 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7218"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5. 26. – 5. 27.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가족모임</a:t>
                      </a:r>
                      <a:r>
                        <a:rPr lang="en-US" altLang="ko-KR" sz="16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(50</a:t>
                      </a: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국악체험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  <a:tr h="417218"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600" b="1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5. 26. – 5. 27.</a:t>
                      </a: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원광대 졸업연주회</a:t>
                      </a:r>
                      <a:r>
                        <a:rPr lang="en-US" altLang="ko-KR" sz="1600" b="0" kern="0" spc="0" baseline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lang="en-US" altLang="ko-KR" sz="1600" b="0" kern="0" spc="0" dirty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40</a:t>
                      </a:r>
                      <a:r>
                        <a:rPr lang="ko-KR" altLang="en-US" sz="1600" b="0" kern="0" spc="0" dirty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</a:t>
                      </a:r>
                      <a:r>
                        <a:rPr lang="en-US" altLang="ko-KR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0" kern="0" spc="0" dirty="0" smtClean="0"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연주회</a:t>
                      </a:r>
                      <a:endParaRPr lang="ko-KR" altLang="en-US" sz="1600" b="0" kern="0" spc="0" dirty="0"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64770" marR="64770" marT="17907" marB="17907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1468" y="3500451"/>
            <a:ext cx="8858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12-10. 2018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양산팔경 금강둘레길 걷기축제</a:t>
            </a:r>
            <a:endParaRPr lang="ko-KR" altLang="en-US" sz="2550" b="1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5.12.(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 금강둘레길 일원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1,500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영동군체육회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후     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문화체육관광부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한국관광공사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/>
            </a:r>
            <a:b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</a:br>
            <a:r>
              <a:rPr lang="ko-KR" altLang="en-US" sz="2400" dirty="0" smtClean="0">
                <a:solidFill>
                  <a:srgbClr val="009900"/>
                </a:solidFill>
              </a:rPr>
              <a:t> </a:t>
            </a:r>
            <a:r>
              <a:rPr lang="en-US" altLang="ko-KR" sz="2400" dirty="0" smtClean="0">
                <a:solidFill>
                  <a:srgbClr val="009900"/>
                </a:solidFill>
              </a:rPr>
              <a:t>※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환영사</a:t>
            </a:r>
            <a:endParaRPr lang="en-US" altLang="ko-KR" sz="2400" b="1" kern="0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468" y="428617"/>
            <a:ext cx="885825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47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전국소년체육대회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b="1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5.26.(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~29.(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영동체육관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   용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중등부 역도 경기 진행</a:t>
            </a:r>
            <a:endParaRPr lang="en-US" altLang="ko-KR" sz="2400" b="1" kern="0" spc="-30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주최 </a:t>
            </a:r>
            <a:r>
              <a:rPr lang="en-US" altLang="ko-KR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3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주관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대한체육회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교육청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체육회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285721" y="3286127"/>
          <a:ext cx="8643996" cy="3000393"/>
        </p:xfrm>
        <a:graphic>
          <a:graphicData uri="http://schemas.openxmlformats.org/drawingml/2006/table">
            <a:tbl>
              <a:tblPr firstRow="1" bandRow="1"/>
              <a:tblGrid>
                <a:gridCol w="2857519"/>
                <a:gridCol w="1857388"/>
                <a:gridCol w="1500198"/>
                <a:gridCol w="857256"/>
                <a:gridCol w="1571635"/>
              </a:tblGrid>
              <a:tr h="392121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행사명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일시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장소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참여인원</a:t>
                      </a:r>
                      <a:endParaRPr lang="en-US" altLang="ko-KR" sz="12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326034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양강면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주민화합체육대회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5.(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10:00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양강초등학교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 하실 일 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260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황간면민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화합한마당 잔치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7.(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월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09:10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황간초등학교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1,000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 하실 일 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260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전국생활체육대축전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출전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11.(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)~13..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충남 일원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32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260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상촌면민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화합체육대회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12.(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다목적광장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600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군수님  하실 일 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: 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격려사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260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25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미봉초등학교 </a:t>
                      </a:r>
                      <a:r>
                        <a:rPr lang="ko-KR" altLang="en-US" sz="1200" spc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총동문체육대회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13.(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미봉초등학교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400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260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전국장애학생체육대회</a:t>
                      </a:r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15.(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화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)~18.(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금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충주 종합운동장 외 </a:t>
                      </a:r>
                      <a:r>
                        <a:rPr lang="en-US" altLang="ko-KR" sz="1200" spc="-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</a:t>
                      </a:r>
                      <a:r>
                        <a:rPr lang="ko-KR" altLang="en-US" sz="1200" spc="-3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ko-KR" altLang="en-US" sz="1200" spc="-3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3,300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2603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제</a:t>
                      </a:r>
                      <a:r>
                        <a:rPr lang="en-US" altLang="ko-KR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27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회 충청북도지사기 생활체육 테니스대회</a:t>
                      </a:r>
                      <a:endParaRPr lang="en-US" altLang="ko-KR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19.(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)~20(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 13:00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 실내테니스장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300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32603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2018</a:t>
                      </a:r>
                      <a:r>
                        <a:rPr lang="en-US" altLang="ko-KR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영동군 </a:t>
                      </a:r>
                      <a:r>
                        <a:rPr lang="ko-KR" altLang="en-US" sz="1200" spc="0" baseline="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씨름왕</a:t>
                      </a:r>
                      <a:r>
                        <a:rPr lang="ko-KR" altLang="en-US" sz="1200" spc="0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선발대회</a:t>
                      </a:r>
                      <a:endParaRPr lang="en-US" altLang="ko-KR" sz="1200" spc="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5. 26.(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토</a:t>
                      </a:r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) 09:30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영동천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둔치</a:t>
                      </a:r>
                      <a:r>
                        <a:rPr lang="ko-KR" altLang="en-US" sz="1200" spc="-15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spc="-15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씨름왕</a:t>
                      </a:r>
                      <a:endParaRPr lang="ko-KR" altLang="en-US" sz="1200" spc="-15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500</a:t>
                      </a:r>
                      <a:r>
                        <a:rPr lang="ko-KR" altLang="en-US" sz="1200" spc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명</a:t>
                      </a:r>
                      <a:endParaRPr lang="ko-KR" altLang="en-US" sz="12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200" spc="-15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68" y="2571744"/>
            <a:ext cx="885825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8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12-12. 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각종 체육행사 및 대회참가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(8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0" hangingPunct="0">
              <a:lnSpc>
                <a:spcPct val="18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8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7982" y="357166"/>
            <a:ext cx="896461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 군민의 날 기념행사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포스터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현수막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양산 둘레길 걷기축제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포스터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전국소년체전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리플릿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포스터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홍보물품 </a:t>
            </a:r>
            <a:endParaRPr lang="en-US" altLang="ko-KR" sz="2400" b="1" spc="-1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난계국악경연대회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결과보고 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홈페이지 게재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spc="-1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7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1120</Words>
  <Application>Microsoft Office PowerPoint</Application>
  <PresentationFormat>화면 슬라이드 쇼(4:3)</PresentationFormat>
  <Paragraphs>269</Paragraphs>
  <Slides>9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17</cp:revision>
  <dcterms:created xsi:type="dcterms:W3CDTF">2018-04-24T05:09:06Z</dcterms:created>
  <dcterms:modified xsi:type="dcterms:W3CDTF">2018-05-09T10:45:47Z</dcterms:modified>
</cp:coreProperties>
</file>