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6"/>
  </p:notesMasterIdLst>
  <p:handoutMasterIdLst>
    <p:handoutMasterId r:id="rId7"/>
  </p:handoutMasterIdLst>
  <p:sldIdLst>
    <p:sldId id="6013" r:id="rId2"/>
    <p:sldId id="6016" r:id="rId3"/>
    <p:sldId id="6012" r:id="rId4"/>
    <p:sldId id="6014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CF817"/>
    <a:srgbClr val="05AB0D"/>
    <a:srgbClr val="00B036"/>
    <a:srgbClr val="06BA82"/>
    <a:srgbClr val="862E1C"/>
    <a:srgbClr val="8D4815"/>
    <a:srgbClr val="E799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46F890A9-2807-4EBB-B81D-B2AA78EC7F39}" styleName="어두운 스타일 2 - 강조 5/강조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08" autoAdjust="0"/>
    <p:restoredTop sz="99633" autoAdjust="0"/>
  </p:normalViewPr>
  <p:slideViewPr>
    <p:cSldViewPr>
      <p:cViewPr>
        <p:scale>
          <a:sx n="98" d="100"/>
          <a:sy n="98" d="100"/>
        </p:scale>
        <p:origin x="-2196" y="-48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A69CC8C-9595-4EAC-B0A1-AE5002A1639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44973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90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39EB8D85-0F15-467A-A54C-B10A86EADFE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123711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50" tIns="45413" rIns="90850" bIns="45413" anchor="b"/>
          <a:lstStyle>
            <a:lvl1pPr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1pPr>
            <a:lvl2pPr marL="742950" indent="-28575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2pPr>
            <a:lvl3pPr marL="11430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3pPr>
            <a:lvl4pPr marL="16002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4pPr>
            <a:lvl5pPr marL="2057400" indent="-228600" defTabSz="881063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charset="-127"/>
                <a:ea typeface="굴림" charset="-127"/>
              </a:defRPr>
            </a:lvl9pPr>
          </a:lstStyle>
          <a:p>
            <a:pPr algn="r" eaLnBrk="1" hangingPunct="1">
              <a:lnSpc>
                <a:spcPct val="150000"/>
              </a:lnSpc>
              <a:spcBef>
                <a:spcPct val="0"/>
              </a:spcBef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D302EAEC-E80E-4420-864B-DC0DF6341A39}" type="slidenum">
              <a:rPr lang="en-US" altLang="ko-KR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eaLnBrk="1" hangingPunct="1">
                <a:lnSpc>
                  <a:spcPct val="150000"/>
                </a:lnSpc>
                <a:spcBef>
                  <a:spcPct val="0"/>
                </a:spcBef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E59FB-1CD9-4643-8AD0-07939418C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9E097-1268-4034-B91E-250BC6848F6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3F5CA-A921-41A9-9401-3E24420FA4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88794-7EED-40D6-B394-5B052F2826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269E8A-1B88-4DD8-A6DA-3442C9DB75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D422E-9768-45CE-BB4F-F3FBAB5944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0ED49-6179-427E-A80E-EC4D14A74BD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AF301-14F1-4B8C-B1B4-7AA95CF24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2A362B-0010-47D9-8688-B283B02243D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B6AA6-027C-451B-8DB1-32B6874EF52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028F-C7A4-402B-A1A7-EDC55513E3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0E85847D-9CB2-4308-9DCB-2016466705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0926" r:id="rId1"/>
    <p:sldLayoutId id="2147590927" r:id="rId2"/>
    <p:sldLayoutId id="2147590928" r:id="rId3"/>
    <p:sldLayoutId id="2147590929" r:id="rId4"/>
    <p:sldLayoutId id="2147590930" r:id="rId5"/>
    <p:sldLayoutId id="2147590931" r:id="rId6"/>
    <p:sldLayoutId id="2147590932" r:id="rId7"/>
    <p:sldLayoutId id="2147590933" r:id="rId8"/>
    <p:sldLayoutId id="2147590934" r:id="rId9"/>
    <p:sldLayoutId id="2147590935" r:id="rId10"/>
    <p:sldLayoutId id="2147590936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중요폴더\Desktop\_76A785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5988050" y="115888"/>
          <a:ext cx="3048000" cy="77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778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smtClean="0">
                          <a:latin typeface="HY헤드라인M" pitchFamily="18" charset="-127"/>
                          <a:ea typeface="HY헤드라인M" pitchFamily="18" charset="-127"/>
                        </a:rPr>
                        <a:t>국악사업소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33892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14290"/>
            <a:ext cx="878363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 홍보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기    간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대    상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충북도 자치연수원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지방행정연수원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종행교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인    원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국악사업소장 외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국악프로그램 현장학습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소양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과정 편성 협조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5496" y="3307804"/>
            <a:ext cx="878363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43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전국난계국악경연대회 추진</a:t>
            </a:r>
            <a:endParaRPr lang="en-US" altLang="ko-KR" sz="28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추진기간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2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계획수립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보조금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교부결정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간담회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주      최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난계기념사업회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영동청년회의소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smtClean="0"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000" b="1" smtClean="0">
                <a:latin typeface="HY헤드라인M" pitchFamily="18" charset="-127"/>
                <a:ea typeface="HY헤드라인M" pitchFamily="18" charset="-127"/>
              </a:rPr>
              <a:t>경연대회 기간 </a:t>
            </a:r>
            <a:r>
              <a:rPr lang="en-US" altLang="ko-KR" sz="2000" b="1">
                <a:latin typeface="HY헤드라인M" pitchFamily="18" charset="-127"/>
                <a:ea typeface="HY헤드라인M" pitchFamily="18" charset="-127"/>
              </a:rPr>
              <a:t>: 5. 13. ~ 18.(6</a:t>
            </a:r>
            <a:r>
              <a:rPr lang="ko-KR" altLang="en-US" sz="2000" b="1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000" b="1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000" b="1">
                <a:latin typeface="HY헤드라인M" pitchFamily="18" charset="-127"/>
                <a:ea typeface="HY헤드라인M" pitchFamily="18" charset="-127"/>
              </a:rPr>
              <a:t>예정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5113285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14290"/>
            <a:ext cx="8783638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맞춤형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국악강습 신청 홍보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강습기간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~ 11.(8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 제외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접수기간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2. 1(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2. 20(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단체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1~2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시간 맞춤형 국악강습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악기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종 외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96" y="3284984"/>
            <a:ext cx="7776864" cy="741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시설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예약 현황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350351"/>
              </p:ext>
            </p:extLst>
          </p:nvPr>
        </p:nvGraphicFramePr>
        <p:xfrm>
          <a:off x="611559" y="4005064"/>
          <a:ext cx="8064897" cy="2304256"/>
        </p:xfrm>
        <a:graphic>
          <a:graphicData uri="http://schemas.openxmlformats.org/drawingml/2006/table">
            <a:tbl>
              <a:tblPr firstRow="1" bandRow="1"/>
              <a:tblGrid>
                <a:gridCol w="1224137"/>
                <a:gridCol w="2232248"/>
                <a:gridCol w="2664296"/>
                <a:gridCol w="1944216"/>
              </a:tblGrid>
              <a:tr h="61027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  분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일    시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예약자</a:t>
                      </a:r>
                      <a:r>
                        <a:rPr lang="en-US" altLang="ko-KR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r>
                        <a:rPr lang="en-US" altLang="ko-KR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사용목적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67228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국악체험촌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2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 2.(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목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 ~ 2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 9.(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목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</a:t>
                      </a: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조광희캠프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 등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2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팀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(52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명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숙박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체험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연습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67228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4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2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 4.(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토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 ~ 2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28.(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화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</a:t>
                      </a: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와인트레인 등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9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팀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(1820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명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</a:t>
                      </a:r>
                      <a:endParaRPr lang="ko-KR" altLang="en-US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연주체험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559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국악당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8" marR="91438" marT="45691" marB="45691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2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. 18.(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토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 </a:t>
                      </a:r>
                      <a:r>
                        <a:rPr lang="en-US" altLang="ko-KR" sz="1600" b="0" kern="120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~ 2.24.(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금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)</a:t>
                      </a:r>
                    </a:p>
                  </a:txBody>
                  <a:tcPr marL="91432" marR="91432" marT="45724" marB="45724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민속공연 등 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2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팀</a:t>
                      </a:r>
                    </a:p>
                  </a:txBody>
                  <a:tcPr marL="91432" marR="91432" marT="45724" marB="45724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공연</a:t>
                      </a:r>
                      <a:r>
                        <a:rPr lang="en-US" altLang="ko-KR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, </a:t>
                      </a:r>
                      <a:r>
                        <a:rPr lang="ko-KR" altLang="en-US" sz="1600" b="0" kern="120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  <a:cs typeface="+mn-cs"/>
                        </a:rPr>
                        <a:t>정기총회</a:t>
                      </a:r>
                      <a:endParaRPr lang="en-US" altLang="ko-KR" sz="1600" b="0" kern="120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  <a:cs typeface="+mn-cs"/>
                      </a:endParaRPr>
                    </a:p>
                  </a:txBody>
                  <a:tcPr marL="91432" marR="91432" marT="45724" marB="45724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4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6835" y="116632"/>
            <a:ext cx="8783637" cy="256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공연 일정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6952314"/>
              </p:ext>
            </p:extLst>
          </p:nvPr>
        </p:nvGraphicFramePr>
        <p:xfrm>
          <a:off x="504379" y="836713"/>
          <a:ext cx="8136903" cy="2633561"/>
        </p:xfrm>
        <a:graphic>
          <a:graphicData uri="http://schemas.openxmlformats.org/drawingml/2006/table">
            <a:tbl>
              <a:tblPr firstRow="1" bandRow="1"/>
              <a:tblGrid>
                <a:gridCol w="1155054"/>
                <a:gridCol w="2805386"/>
                <a:gridCol w="1584176"/>
                <a:gridCol w="2592287"/>
              </a:tblGrid>
              <a:tr h="556335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유형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공연일시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1800" b="0" smtClean="0">
                          <a:latin typeface="HY헤드라인M" pitchFamily="18" charset="-127"/>
                          <a:ea typeface="HY헤드라인M" pitchFamily="18" charset="-127"/>
                        </a:rPr>
                        <a:t>비  고</a:t>
                      </a:r>
                      <a:endParaRPr lang="ko-KR" altLang="en-US" sz="18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15445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상   설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2. </a:t>
                      </a:r>
                      <a:r>
                        <a:rPr lang="en-US" altLang="ko-KR" sz="1600" b="0" baseline="0" smtClean="0">
                          <a:latin typeface="HY헤드라인M" pitchFamily="18" charset="-127"/>
                          <a:ea typeface="HY헤드라인M" pitchFamily="18" charset="-127"/>
                        </a:rPr>
                        <a:t>  4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err="1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국악체험촌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토요 상설공연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1544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11.(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154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18.(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  <a:tr h="41544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. 25.(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토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15:00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41544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smtClean="0">
                          <a:latin typeface="HY헤드라인M" pitchFamily="18" charset="-127"/>
                          <a:ea typeface="HY헤드라인M" pitchFamily="18" charset="-127"/>
                        </a:rPr>
                        <a:t>특   별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2. </a:t>
                      </a:r>
                      <a:r>
                        <a:rPr lang="en-US" altLang="ko-KR" sz="1600" b="0" baseline="0" smtClean="0"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en-US" altLang="ko-KR" sz="1600" b="0" smtClean="0">
                          <a:latin typeface="HY헤드라인M" pitchFamily="18" charset="-127"/>
                          <a:ea typeface="HY헤드라인M" pitchFamily="18" charset="-127"/>
                        </a:rPr>
                        <a:t>7.(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화</a:t>
                      </a:r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) 14:00</a:t>
                      </a:r>
                      <a:endParaRPr lang="ko-KR" altLang="en-US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i="0" u="none" strike="noStrike" dirty="0" smtClean="0">
                          <a:solidFill>
                            <a:srgbClr val="000000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와인트레인 특별상설공연</a:t>
                      </a:r>
                      <a:endParaRPr lang="en-US" altLang="ko-KR" sz="1600" b="0" i="0" u="none" strike="noStrike" dirty="0" smtClean="0">
                        <a:solidFill>
                          <a:srgbClr val="000000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8" marR="91438" marT="45725" marB="45725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49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73436</TotalTime>
  <Words>291</Words>
  <Application>Microsoft Office PowerPoint</Application>
  <PresentationFormat>화면 슬라이드 쇼(4:3)</PresentationFormat>
  <Paragraphs>52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2_조화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남진우</cp:lastModifiedBy>
  <cp:revision>11485</cp:revision>
  <cp:lastPrinted>2017-01-25T07:23:38Z</cp:lastPrinted>
  <dcterms:modified xsi:type="dcterms:W3CDTF">2017-01-25T08:03:30Z</dcterms:modified>
</cp:coreProperties>
</file>