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839" r:id="rId2"/>
    <p:sldId id="6837" r:id="rId3"/>
    <p:sldId id="684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87EB23"/>
    <a:srgbClr val="05AB0D"/>
    <a:srgbClr val="0000FF"/>
    <a:srgbClr val="0000CC"/>
    <a:srgbClr val="FFFF00"/>
    <a:srgbClr val="3399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 varScale="1">
        <p:scale>
          <a:sx n="110" d="100"/>
          <a:sy n="110" d="100"/>
        </p:scale>
        <p:origin x="678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35496" y="67782"/>
          <a:ext cx="3491880" cy="62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국악문화체육과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10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457895"/>
              </p:ext>
            </p:extLst>
          </p:nvPr>
        </p:nvGraphicFramePr>
        <p:xfrm>
          <a:off x="323529" y="675803"/>
          <a:ext cx="8524903" cy="3055007"/>
        </p:xfrm>
        <a:graphic>
          <a:graphicData uri="http://schemas.openxmlformats.org/drawingml/2006/table">
            <a:tbl>
              <a:tblPr firstRow="1" bandRow="1"/>
              <a:tblGrid>
                <a:gridCol w="1028868"/>
                <a:gridCol w="2650895"/>
                <a:gridCol w="2272971"/>
                <a:gridCol w="2572169"/>
              </a:tblGrid>
              <a:tr h="42138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 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 연 일 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877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온라인</a:t>
                      </a:r>
                      <a:endParaRPr lang="en-US" altLang="ko-KR" sz="22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 설</a:t>
                      </a:r>
                      <a:endParaRPr lang="en-US" altLang="ko-KR" sz="22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3.(</a:t>
                      </a:r>
                      <a:r>
                        <a:rPr lang="ko-KR" altLang="en-US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22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충북영동</a:t>
                      </a: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TV</a:t>
                      </a: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2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유튜브</a:t>
                      </a: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사전녹화</a:t>
                      </a:r>
                      <a:endParaRPr lang="en-US" altLang="ko-KR" sz="22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6.30.(</a:t>
                      </a:r>
                      <a:r>
                        <a:rPr lang="ko-KR" altLang="en-US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877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온라인</a:t>
                      </a:r>
                      <a:endParaRPr lang="en-US" altLang="ko-KR" sz="22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 설</a:t>
                      </a:r>
                      <a:endParaRPr lang="en-US" altLang="ko-KR" sz="22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7.17.(</a:t>
                      </a:r>
                      <a:r>
                        <a:rPr lang="ko-KR" altLang="en-US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22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충북영동</a:t>
                      </a: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TV</a:t>
                      </a: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2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유튜브</a:t>
                      </a: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사전녹화</a:t>
                      </a:r>
                      <a:endParaRPr lang="en-US" altLang="ko-KR" sz="22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7.15.(</a:t>
                      </a:r>
                      <a:r>
                        <a:rPr lang="ko-KR" altLang="en-US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877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노근리</a:t>
                      </a:r>
                      <a:endParaRPr lang="en-US" altLang="ko-KR" sz="22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위령제</a:t>
                      </a:r>
                      <a:endParaRPr lang="en-US" altLang="ko-KR" sz="22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7.29.(</a:t>
                      </a:r>
                      <a:r>
                        <a:rPr lang="ko-KR" altLang="en-US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2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22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노근리평화공원</a:t>
                      </a:r>
                      <a:endParaRPr lang="en-US" altLang="ko-KR" sz="22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2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위령탑</a:t>
                      </a:r>
                      <a:endParaRPr lang="en-US" altLang="ko-KR" sz="22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2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-99392"/>
            <a:ext cx="913646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공연일정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3789040"/>
            <a:ext cx="8099760" cy="91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대회 참가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895159"/>
              </p:ext>
            </p:extLst>
          </p:nvPr>
        </p:nvGraphicFramePr>
        <p:xfrm>
          <a:off x="323528" y="4797152"/>
          <a:ext cx="8643996" cy="1512168"/>
        </p:xfrm>
        <a:graphic>
          <a:graphicData uri="http://schemas.openxmlformats.org/drawingml/2006/table">
            <a:tbl>
              <a:tblPr firstRow="1" bandRow="1"/>
              <a:tblGrid>
                <a:gridCol w="3096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88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005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 회 명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기  간</a:t>
                      </a:r>
                      <a:endParaRPr lang="ko-KR" altLang="en-US" sz="13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 원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1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49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3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전국종별육상경기선수권대회</a:t>
                      </a:r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7.9.(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)~7.13.(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정선종합운동장</a:t>
                      </a:r>
                      <a:endParaRPr lang="ko-KR" altLang="en-US" sz="13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직장운동경기부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594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58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3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전국봄철종별배드민턴리그전</a:t>
                      </a:r>
                      <a:endParaRPr lang="en-US" altLang="ko-KR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7.23.(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)~7.30.(</a:t>
                      </a:r>
                      <a:r>
                        <a:rPr lang="ko-KR" altLang="en-US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밀양배드민턴경기장</a:t>
                      </a:r>
                      <a:endParaRPr lang="ko-KR" altLang="en-US" sz="13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3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직장운동경기부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77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52197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사업추진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현황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(6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/>
          </p:nvPr>
        </p:nvGraphicFramePr>
        <p:xfrm>
          <a:off x="107504" y="764704"/>
          <a:ext cx="8856984" cy="5904656"/>
        </p:xfrm>
        <a:graphic>
          <a:graphicData uri="http://schemas.openxmlformats.org/drawingml/2006/table">
            <a:tbl>
              <a:tblPr firstRow="1" bandRow="1"/>
              <a:tblGrid>
                <a:gridCol w="1908941"/>
                <a:gridCol w="1043387"/>
                <a:gridCol w="3528392"/>
                <a:gridCol w="1656148"/>
                <a:gridCol w="720116"/>
              </a:tblGrid>
              <a:tr h="5072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 </a:t>
                      </a:r>
                      <a:endParaRPr lang="en-US" altLang="ko-KR" sz="14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989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월류봉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둘레길 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단계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조성사업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2.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둘레길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L=3.8km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기반시설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편의시설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3,500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데크설치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7533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 ~ 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2021. 12.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잔도 및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짚라인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9,200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기본구상 및 타당성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조사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소규모 환경영향평가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96686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기반시설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확충사업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</a:t>
                      </a:r>
                      <a:r>
                        <a:rPr lang="ko-KR" altLang="en-US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보행교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L=288.7m, B=2.5m</a:t>
                      </a: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5,400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교량 기초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터파기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가시설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989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천태산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은행나무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관광자원화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접근로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정비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(L=1.5km),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 공원화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(A=4,500㎡)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편의시설 설치 등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본공사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토목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35%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7100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홍보관문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2020. 8.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홍보관문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1,800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추풍령면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학산면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구조물 설치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989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도마령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전망대 및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전망데크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3.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2021. 12.</a:t>
                      </a:r>
                      <a:endParaRPr lang="ko-KR" altLang="en-US" sz="110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전망대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전망데크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주차장 등 기반시설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현황 측량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16751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93714</TotalTime>
  <Words>340</Words>
  <Application>Microsoft Office PowerPoint</Application>
  <PresentationFormat>화면 슬라이드 쇼(4:3)</PresentationFormat>
  <Paragraphs>99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15028</cp:revision>
  <cp:lastPrinted>2020-06-25T00:53:01Z</cp:lastPrinted>
  <dcterms:modified xsi:type="dcterms:W3CDTF">2020-06-25T01:27:03Z</dcterms:modified>
</cp:coreProperties>
</file>