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6"/>
  </p:notesMasterIdLst>
  <p:handoutMasterIdLst>
    <p:handoutMasterId r:id="rId7"/>
  </p:handoutMasterIdLst>
  <p:sldIdLst>
    <p:sldId id="6018" r:id="rId2"/>
    <p:sldId id="6019" r:id="rId3"/>
    <p:sldId id="6020" r:id="rId4"/>
    <p:sldId id="6022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9633" autoAdjust="0"/>
  </p:normalViewPr>
  <p:slideViewPr>
    <p:cSldViewPr>
      <p:cViewPr>
        <p:scale>
          <a:sx n="100" d="100"/>
          <a:sy n="100" d="100"/>
        </p:scale>
        <p:origin x="-2124" y="-432"/>
      </p:cViewPr>
      <p:guideLst>
        <p:guide orient="horz" pos="255"/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302EAEC-E80E-4420-864B-DC0DF6341A39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7 국악사업소 남진우\1. 서무\1. 월간업무\6월\2A2A123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156"/>
            <a:ext cx="9143999" cy="687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48216"/>
              </p:ext>
            </p:extLst>
          </p:nvPr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국악사업소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1599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3163" y="188640"/>
            <a:ext cx="7899237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 다큐멘터리 제작 추진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다큐 제작 통한 난계 박연 재조명 및 영동홍보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제안서 검토 및 집행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2858" y="2852936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박연국악마을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체험관광 활성화 사업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팔부테마길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수변공원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국악의 거리 조성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실시설계 착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사전재해영향평가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소규모환경영향평가 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109595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2500965"/>
            <a:ext cx="7776864" cy="74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945465"/>
              </p:ext>
            </p:extLst>
          </p:nvPr>
        </p:nvGraphicFramePr>
        <p:xfrm>
          <a:off x="611559" y="3358440"/>
          <a:ext cx="8064897" cy="2950880"/>
        </p:xfrm>
        <a:graphic>
          <a:graphicData uri="http://schemas.openxmlformats.org/drawingml/2006/table">
            <a:tbl>
              <a:tblPr firstRow="1" bandRow="1"/>
              <a:tblGrid>
                <a:gridCol w="1224137"/>
                <a:gridCol w="2232248"/>
                <a:gridCol w="2592288"/>
                <a:gridCol w="2016224"/>
              </a:tblGrid>
              <a:tr h="59017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예약자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사용목적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9017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6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9.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6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25.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소리울림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캠프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세미나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901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6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1.~ 6. 30.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와인트레인 등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10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체험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901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6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9.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6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20.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사회 </a:t>
                      </a: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복지사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협회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세미나실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90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국악당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6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15.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6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27.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충북교통연수원 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운수종사자교육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4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행사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연극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251520" y="257277"/>
            <a:ext cx="8858312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algn="dist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spc="-1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en-US" altLang="ko-KR" sz="2800" b="1" spc="-1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</a:t>
            </a:r>
            <a:r>
              <a:rPr lang="ko-KR" altLang="en-US" sz="2800" b="1" spc="-1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국악공연 </a:t>
            </a:r>
            <a:r>
              <a:rPr lang="en-US" altLang="ko-KR" sz="2800" b="1" spc="-1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증평 들노래축제</a:t>
            </a:r>
            <a:r>
              <a:rPr lang="en-US" altLang="ko-KR" sz="2800" b="1" spc="-1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" smtClean="0">
                <a:latin typeface="HY헤드라인M" pitchFamily="18" charset="-127"/>
                <a:ea typeface="HY헤드라인M" pitchFamily="18" charset="-127"/>
              </a:rPr>
              <a:t>6. 10. (</a:t>
            </a:r>
            <a:r>
              <a:rPr lang="ko-KR" altLang="en-US" sz="2400" b="1" spc="-1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0" smtClean="0"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spc="-10">
                <a:latin typeface="HY헤드라인M" pitchFamily="18" charset="-127"/>
                <a:ea typeface="HY헤드라인M" pitchFamily="18" charset="-127"/>
              </a:rPr>
              <a:t>증평군 민속체험박물관 특설무대</a:t>
            </a:r>
            <a:endParaRPr lang="en-US" altLang="ko-KR" sz="2400" b="1" spc="-1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멋으로 사는 세상 등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 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오정해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등 출연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08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260648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494795"/>
              </p:ext>
            </p:extLst>
          </p:nvPr>
        </p:nvGraphicFramePr>
        <p:xfrm>
          <a:off x="323528" y="1052736"/>
          <a:ext cx="8496944" cy="5656412"/>
        </p:xfrm>
        <a:graphic>
          <a:graphicData uri="http://schemas.openxmlformats.org/drawingml/2006/table">
            <a:tbl>
              <a:tblPr firstRow="1" bandRow="1"/>
              <a:tblGrid>
                <a:gridCol w="1052719"/>
                <a:gridCol w="1981307"/>
                <a:gridCol w="2294566"/>
                <a:gridCol w="3168352"/>
              </a:tblGrid>
              <a:tr h="41270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유  형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공연일시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장  소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비  고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68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기   획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증평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민속체험박물관</a:t>
                      </a: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특설무대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2017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찾아가는 국악공연 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증평군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들노래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축제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8465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초   청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6. 2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노근리</a:t>
                      </a:r>
                      <a:r>
                        <a:rPr lang="ko-KR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평화공원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67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주기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노근리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사건희생자 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합동위령제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836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6. 2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18:50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레인보우연수원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향부숙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초청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846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9:50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충북 환경공무원 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한마음체육대회 식전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846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6. 11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)-15.(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베트남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다낭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베트남</a:t>
                      </a:r>
                      <a:r>
                        <a:rPr lang="en-US" altLang="ko-KR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세계문화유산축제 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초청공연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충북 문화원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2706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   요</a:t>
                      </a: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상   설</a:t>
                      </a: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6.  3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270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다현악회 초청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27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270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24.(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정악공연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270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특    별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16.(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영동지역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어린이집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연합회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특별상설공연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2911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23.(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1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74210</TotalTime>
  <Words>331</Words>
  <Application>Microsoft Office PowerPoint</Application>
  <PresentationFormat>화면 슬라이드 쇼(4:3)</PresentationFormat>
  <Paragraphs>81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2_조화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남진우</cp:lastModifiedBy>
  <cp:revision>11556</cp:revision>
  <cp:lastPrinted>2017-05-25T04:45:41Z</cp:lastPrinted>
  <dcterms:modified xsi:type="dcterms:W3CDTF">2017-05-30T00:06:56Z</dcterms:modified>
</cp:coreProperties>
</file>