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33" r:id="rId3"/>
    <p:sldId id="6835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26" y="14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27"/>
            <a:ext cx="9144000" cy="6836145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931463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23663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성평등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조직문화 조성을 위한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‘Go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/ 10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대 실천과제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청내방송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아침송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송출 및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기안문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표시 등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양성평등지원사업 공모 및 부서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적격성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심사 등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481530"/>
            <a:ext cx="9144000" cy="126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양성평등주간 기념 유공자 표창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14(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도지사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14)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1763321"/>
            <a:ext cx="9144000" cy="133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성평등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조직문화 조성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실천결의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대회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관단과소장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910" y="5137848"/>
            <a:ext cx="91380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청소년수련시설 국가안전대진단 합동점검 실시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6.(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</a:t>
            </a:r>
            <a:r>
              <a:rPr lang="en-US" altLang="ko-KR" sz="23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 청소년문화의집</a:t>
            </a:r>
            <a:endParaRPr lang="en-US" altLang="ko-KR" sz="23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758" y="3573016"/>
            <a:ext cx="910748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공중위생서비스 평가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9. 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공중위생업소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141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878" y="5157192"/>
            <a:ext cx="910748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안심식당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식사문화개선 물품지원</a:t>
            </a:r>
            <a:endParaRPr kumimoji="0" lang="en-US" altLang="ko-KR" sz="22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9. 27.(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9. 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안심식당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지정업소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0" y="1516342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영동교육행정협의회 정기회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영동교육지원청 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토의 등</a:t>
            </a:r>
            <a:endParaRPr lang="en-US" altLang="ko-KR" sz="20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957" y="10100"/>
            <a:ext cx="9001125" cy="123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아동학대대응 정보연계협의체 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58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100546</TotalTime>
  <Words>197</Words>
  <Application>Microsoft Office PowerPoint</Application>
  <PresentationFormat>화면 슬라이드 쇼(4:3)</PresentationFormat>
  <Paragraphs>53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15982</cp:revision>
  <cp:lastPrinted>2021-08-26T05:39:05Z</cp:lastPrinted>
  <dcterms:modified xsi:type="dcterms:W3CDTF">2021-08-27T06:24:21Z</dcterms:modified>
</cp:coreProperties>
</file>