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6032" r:id="rId2"/>
    <p:sldId id="6031" r:id="rId3"/>
    <p:sldId id="6033" r:id="rId4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AB0D"/>
    <a:srgbClr val="00B036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79" autoAdjust="0"/>
  </p:normalViewPr>
  <p:slideViewPr>
    <p:cSldViewPr>
      <p:cViewPr varScale="1">
        <p:scale>
          <a:sx n="115" d="100"/>
          <a:sy n="115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0" tIns="45342" rIns="90710" bIns="45342" numCol="1" anchor="t" anchorCtr="0" compatLnSpc="1">
            <a:prstTxWarp prst="textNoShape">
              <a:avLst/>
            </a:prstTxWarp>
          </a:bodyPr>
          <a:lstStyle>
            <a:lvl1pPr algn="l" defTabSz="87970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0" tIns="45342" rIns="90710" bIns="45342" numCol="1" anchor="t" anchorCtr="0" compatLnSpc="1">
            <a:prstTxWarp prst="textNoShape">
              <a:avLst/>
            </a:prstTxWarp>
          </a:bodyPr>
          <a:lstStyle>
            <a:lvl1pPr algn="r" defTabSz="87970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0" tIns="45342" rIns="90710" bIns="45342" numCol="1" anchor="b" anchorCtr="0" compatLnSpc="1">
            <a:prstTxWarp prst="textNoShape">
              <a:avLst/>
            </a:prstTxWarp>
          </a:bodyPr>
          <a:lstStyle>
            <a:lvl1pPr algn="l" defTabSz="87970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4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0" tIns="45342" rIns="90710" bIns="45342" numCol="1" anchor="b" anchorCtr="0" compatLnSpc="1">
            <a:prstTxWarp prst="textNoShape">
              <a:avLst/>
            </a:prstTxWarp>
          </a:bodyPr>
          <a:lstStyle>
            <a:lvl1pPr algn="r" defTabSz="87970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60972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0" tIns="45342" rIns="90710" bIns="45342" numCol="1" anchor="t" anchorCtr="0" compatLnSpc="1">
            <a:prstTxWarp prst="textNoShape">
              <a:avLst/>
            </a:prstTxWarp>
          </a:bodyPr>
          <a:lstStyle>
            <a:lvl1pPr algn="l" defTabSz="87970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0" tIns="45342" rIns="90710" bIns="45342" numCol="1" anchor="t" anchorCtr="0" compatLnSpc="1">
            <a:prstTxWarp prst="textNoShape">
              <a:avLst/>
            </a:prstTxWarp>
          </a:bodyPr>
          <a:lstStyle>
            <a:lvl1pPr algn="r" defTabSz="87970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9" y="4715193"/>
            <a:ext cx="4986864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0" tIns="45342" rIns="90710" bIns="453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0" tIns="45342" rIns="90710" bIns="45342" numCol="1" anchor="b" anchorCtr="0" compatLnSpc="1">
            <a:prstTxWarp prst="textNoShape">
              <a:avLst/>
            </a:prstTxWarp>
          </a:bodyPr>
          <a:lstStyle>
            <a:lvl1pPr algn="l" defTabSz="87970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4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0" tIns="45342" rIns="90710" bIns="45342" numCol="1" anchor="b" anchorCtr="0" compatLnSpc="1">
            <a:prstTxWarp prst="textNoShape">
              <a:avLst/>
            </a:prstTxWarp>
          </a:bodyPr>
          <a:lstStyle>
            <a:lvl1pPr algn="r" defTabSz="87970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07468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2229" y="9431972"/>
            <a:ext cx="2945447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0" tIns="45342" rIns="90710" bIns="45342" anchor="b"/>
          <a:lstStyle/>
          <a:p>
            <a:pPr algn="r" defTabSz="879700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700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1" y="4715193"/>
            <a:ext cx="5434336" cy="4466274"/>
          </a:xfrm>
          <a:noFill/>
          <a:ln/>
        </p:spPr>
        <p:txBody>
          <a:bodyPr lIns="90700" tIns="45337" rIns="90700" bIns="45337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01408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2021-03-04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2021-03-04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2021-03-04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2021-03-04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2021-03-04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2021-03-04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2021-03-04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2021-03-04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2021-03-04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2021-03-04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2021-03-04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 dirty="0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0704288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371" y="404664"/>
            <a:ext cx="9108629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아동학대 대응 정보연계협의체 회의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11.(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층 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3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학대피해▪위기의심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아동 정보 공유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협력방안 모색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35496" y="2420888"/>
            <a:ext cx="8817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11:00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성령바람교회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496" y="4437112"/>
            <a:ext cx="91074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</a:t>
            </a:r>
            <a:r>
              <a:rPr kumimoji="0"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kumimoji="0" lang="en-US" altLang="ko-KR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</a:t>
            </a:r>
            <a:r>
              <a:rPr kumimoji="0" lang="ko-KR" altLang="en-US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봄 신학기 학교 및 유치원 급식 식중독예방 합동점검</a:t>
            </a:r>
            <a:endParaRPr lang="en-US" altLang="ko-KR" sz="2800" b="1" kern="0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3. 8.(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3. 12.(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영동초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외 학교급식소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영동교육지원청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식중독 예방을 위한 위생취약학교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기숙형학교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우선관리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70991" y="547886"/>
            <a:ext cx="9107487" cy="2017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봄철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패류독소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수산물 안전관리</a:t>
            </a:r>
            <a:endParaRPr lang="en-US" altLang="ko-KR" sz="27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3.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9.(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식품안전팀장외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유해물질 안전성 검사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6512" y="3429000"/>
            <a:ext cx="91074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kumimoji="0"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사회적 </a:t>
            </a:r>
            <a:r>
              <a:rPr kumimoji="0" lang="ko-KR" altLang="en-US" sz="2800" b="1" spc="-3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거리두기</a:t>
            </a:r>
            <a:r>
              <a:rPr kumimoji="0"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강화된 </a:t>
            </a:r>
            <a:r>
              <a:rPr kumimoji="0" lang="en-US" altLang="ko-KR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1.5</a:t>
            </a:r>
            <a:r>
              <a:rPr kumimoji="0" lang="ko-KR" altLang="en-US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이행실태 시군 합동점검</a:t>
            </a:r>
            <a:endParaRPr lang="en-US" altLang="ko-KR" sz="2800" b="1" kern="0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11.(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유흥 시설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식당 및 카페 등 표본 점검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도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군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1,)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사회적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거리두기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강화된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1.5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단계 행정명령 준수여부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61669207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73763</TotalTime>
  <Words>181</Words>
  <Application>Microsoft Office PowerPoint</Application>
  <PresentationFormat>화면 슬라이드 쇼(4:3)</PresentationFormat>
  <Paragraphs>21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11675</cp:revision>
  <cp:lastPrinted>2021-03-04T04:26:30Z</cp:lastPrinted>
  <dcterms:modified xsi:type="dcterms:W3CDTF">2021-03-04T04:52:51Z</dcterms:modified>
</cp:coreProperties>
</file>