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71" r:id="rId2"/>
    <p:sldId id="6029" r:id="rId3"/>
    <p:sldId id="6030" r:id="rId4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6408" autoAdjust="0"/>
  </p:normalViewPr>
  <p:slideViewPr>
    <p:cSldViewPr>
      <p:cViewPr varScale="1">
        <p:scale>
          <a:sx n="77" d="100"/>
          <a:sy n="77" d="100"/>
        </p:scale>
        <p:origin x="696" y="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6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2"/>
            <a:ext cx="5435603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08520" y="2060054"/>
            <a:ext cx="91440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</a:t>
            </a:r>
            <a:r>
              <a:rPr kumimoji="0" lang="ko-KR" altLang="en-US" sz="23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kumimoji="0" lang="en-US" altLang="ko-KR" sz="23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kumimoji="0" lang="ko-KR" altLang="en-US" sz="23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예방을 위한 밀집다중이용시설 방역수칙 이행 점검</a:t>
            </a:r>
            <a:endParaRPr lang="en-US" altLang="ko-KR" sz="23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7. 1. ~ 7</a:t>
            </a:r>
            <a:r>
              <a:rPr lang="en-US" altLang="ko-KR" sz="2200" b="1" ker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200" b="1" kern="0" smtClean="0">
                <a:latin typeface="HY헤드라인M" pitchFamily="18" charset="-127"/>
                <a:ea typeface="HY헤드라인M" pitchFamily="18" charset="-127"/>
              </a:rPr>
              <a:t>31. /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950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관내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음식점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유흥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 err="1">
                <a:latin typeface="HY헤드라인M" pitchFamily="18" charset="-127"/>
                <a:ea typeface="HY헤드라인M" pitchFamily="18" charset="-127"/>
              </a:rPr>
              <a:t>목욕장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뷔페 등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점검자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14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4,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소비자식품위생감시원 등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10)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밀집다중이용시설 방역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소독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지침 안내 및 이행여부 점검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4925" y="4436318"/>
            <a:ext cx="91440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6-3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외식업 영동군조합 정기총회</a:t>
            </a:r>
            <a:endParaRPr lang="en-US" altLang="ko-KR" sz="26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7. 1.(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300" b="1" ker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300" b="1" kern="0" smtClean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en-US" altLang="ko-KR" sz="2300" b="1" kern="0" smtClean="0">
                <a:latin typeface="HY헤드라인M" pitchFamily="18" charset="-127"/>
                <a:ea typeface="HY헤드라인M" pitchFamily="18" charset="-127"/>
              </a:rPr>
              <a:t>:00 </a:t>
            </a:r>
            <a:r>
              <a:rPr lang="en-US" altLang="ko-KR" sz="2300" b="1" kern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임원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조합원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411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외식업영동군조합 회의실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층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서면회의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대표자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및 임원 선출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46560" y="480154"/>
            <a:ext cx="88179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6-1.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14:30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김창호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582803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6512" y="4436318"/>
            <a:ext cx="91440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공중위생서비스 평가 실시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7. 1</a:t>
            </a:r>
            <a:r>
              <a:rPr lang="en-US" altLang="ko-KR" sz="2300" b="1" kern="0">
                <a:latin typeface="HY헤드라인M" pitchFamily="18" charset="-127"/>
                <a:ea typeface="HY헤드라인M" pitchFamily="18" charset="-127"/>
              </a:rPr>
              <a:t>.- </a:t>
            </a:r>
            <a:r>
              <a:rPr lang="en-US" altLang="ko-KR" sz="2300" b="1" kern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300" b="1" kern="0" smtClean="0">
                <a:latin typeface="HY헤드라인M" pitchFamily="18" charset="-127"/>
                <a:ea typeface="HY헤드라인M" pitchFamily="18" charset="-127"/>
              </a:rPr>
              <a:t>1.</a:t>
            </a:r>
            <a:r>
              <a:rPr lang="ko-KR" altLang="en-US" sz="2300" b="1" kern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공중위생업소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53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숙박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30,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목욕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5,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세탁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18)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평가자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1,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명예공중위생감시원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평가 </a:t>
            </a:r>
            <a:r>
              <a:rPr lang="ko-KR" altLang="en-US" sz="2200" b="1" kern="0" dirty="0" err="1">
                <a:latin typeface="HY헤드라인M" pitchFamily="18" charset="-127"/>
                <a:ea typeface="HY헤드라인M" pitchFamily="18" charset="-127"/>
              </a:rPr>
              <a:t>도구표에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 의한 현지조사 평가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8520" y="2492896"/>
            <a:ext cx="91440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HACCP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의무적용업체 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7. 1.-7</a:t>
            </a:r>
            <a:r>
              <a:rPr lang="en-US" altLang="ko-KR" sz="2300" b="1" ker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300" b="1" kern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300" b="1" kern="0" smtClean="0">
                <a:latin typeface="HY헤드라인M" pitchFamily="18" charset="-127"/>
                <a:ea typeface="HY헤드라인M" pitchFamily="18" charset="-127"/>
              </a:rPr>
              <a:t>1.</a:t>
            </a:r>
            <a:r>
              <a:rPr lang="en-US" altLang="ko-KR" sz="2300" b="1" kern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식품제조가공업소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70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식품안전팀장외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HACCP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인증 의무적용업체 시설설치 안내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8520" y="547762"/>
            <a:ext cx="9144000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밥맛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좋은집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시범업소 신청접수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7. 1. </a:t>
            </a:r>
            <a:r>
              <a:rPr lang="en-US" altLang="ko-KR" sz="2300" b="1" ker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300" b="1" kern="0" smtClean="0">
                <a:latin typeface="HY헤드라인M" pitchFamily="18" charset="-127"/>
                <a:ea typeface="HY헤드라인M" pitchFamily="18" charset="-127"/>
              </a:rPr>
              <a:t>10. 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일반음식점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제한업소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체인점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영업개시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년 미만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우수지정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년 미만 업소 등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2293838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72866</TotalTime>
  <Words>221</Words>
  <Application>Microsoft Office PowerPoint</Application>
  <PresentationFormat>화면 슬라이드 쇼(4:3)</PresentationFormat>
  <Paragraphs>22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11729</cp:revision>
  <cp:lastPrinted>2020-06-25T04:10:13Z</cp:lastPrinted>
  <dcterms:modified xsi:type="dcterms:W3CDTF">2020-06-25T04:33:41Z</dcterms:modified>
</cp:coreProperties>
</file>