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37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2700" y="619894"/>
            <a:ext cx="9131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밀집다중이용시설 방역수칙 이행 점검</a:t>
            </a:r>
            <a:endParaRPr lang="en-US" altLang="ko-KR" sz="23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)~7.26.(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957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밀집다중이용시설 방역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지침 안내 및 이행여부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3717032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식품제조가공업 위생관리평가 및 </a:t>
            </a:r>
            <a:r>
              <a:rPr kumimoji="0"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HACCP</a:t>
            </a:r>
            <a:r>
              <a:rPr kumimoji="0" lang="ko-KR" altLang="en-US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의무적용업체 점검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식품제조가공업소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120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항목 평가 및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HACCP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인증 의무적용업체 설치안내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5547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72870</TotalTime>
  <Words>105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11738</cp:revision>
  <cp:lastPrinted>2020-07-16T05:50:44Z</cp:lastPrinted>
  <dcterms:modified xsi:type="dcterms:W3CDTF">2020-07-16T05:53:45Z</dcterms:modified>
</cp:coreProperties>
</file>