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1748138"/>
            <a:ext cx="9145141" cy="156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400" dirty="0" smtClean="0">
                <a:solidFill>
                  <a:srgbClr val="00B036"/>
                </a:solidFill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238" y="2204864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 교육발전 업무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기관별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평생학습 발전을 위한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기관 업무협약</a:t>
            </a:r>
            <a:r>
              <a:rPr lang="en-US" altLang="ko-KR" sz="28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8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88" y="4365104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사회적거리두기 </a:t>
            </a:r>
            <a:r>
              <a:rPr kumimoji="0"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행정명령 이행점검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)~12.27.(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0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spc="-150" dirty="0">
                <a:latin typeface="HY헤드라인M" pitchFamily="18" charset="-127"/>
                <a:ea typeface="HY헤드라인M" pitchFamily="18" charset="-127"/>
              </a:rPr>
              <a:t>대형마트</a:t>
            </a:r>
            <a:endParaRPr lang="en-US" altLang="ko-KR" sz="20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공통적용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시설별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조정 행정명령 이행여부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12" y="446064"/>
            <a:ext cx="9144000" cy="168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열린어린이집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선정서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수여식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15:30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선정서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 및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격려말씀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9912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73159</TotalTime>
  <Words>128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11855</cp:revision>
  <cp:lastPrinted>2020-12-16T04:41:41Z</cp:lastPrinted>
  <dcterms:modified xsi:type="dcterms:W3CDTF">2020-12-16T05:02:03Z</dcterms:modified>
</cp:coreProperties>
</file>