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71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2022-03-15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2022-03-15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2022-03-15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2022-03-15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2022-03-15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2022-03-15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1440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여성안심보안관 기간제근로자 채용 면접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22.(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14:00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면접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채용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여성회관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700808"/>
            <a:ext cx="91440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충북여성인턴사업 영상회의 참석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25.(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업무담당자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영상회의실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229200"/>
            <a:ext cx="91440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어린이기호식품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전담관리원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지도점검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24.(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)~25.(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학교주변 업소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9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3485878"/>
            <a:ext cx="9001125" cy="139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사례결정위원회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서면심의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/>
              <a:t> 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보호대상아동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보호조치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84228</TotalTime>
  <Words>93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12129</cp:revision>
  <cp:lastPrinted>2022-03-15T02:03:34Z</cp:lastPrinted>
  <dcterms:modified xsi:type="dcterms:W3CDTF">2022-03-15T02:04:49Z</dcterms:modified>
</cp:coreProperties>
</file>