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042" r:id="rId2"/>
    <p:sldId id="685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94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4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7" y="9444041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23" tIns="45398" rIns="90823" bIns="45398" anchor="b"/>
          <a:lstStyle/>
          <a:p>
            <a:pPr algn="r" defTabSz="88079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9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8" y="4721225"/>
            <a:ext cx="5441950" cy="4471988"/>
          </a:xfrm>
          <a:noFill/>
          <a:ln/>
        </p:spPr>
        <p:txBody>
          <a:bodyPr lIns="90814" tIns="45393" rIns="90814" bIns="4539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60796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2022-09-21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2022-09-21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2022-09-21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2022-09-21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2022-09-21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87624" y="2108993"/>
            <a:ext cx="6238875" cy="118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 족 행 복 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4869160"/>
            <a:ext cx="9144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코로나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19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재확산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대비 생활방역점검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9.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26.(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)~30.(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유흥시설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및 식당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카페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식품안전팀장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pc="-15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세부방역수칙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권고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홍보 및 안내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-29595" y="2440123"/>
            <a:ext cx="9144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가을학기 식중독 예방 점검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)~29.(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및 집단급식소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식품판매업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0" y="11087"/>
            <a:ext cx="9144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보육정책심의위원회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행정복지국장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육아종합지원센터 위탁자 선정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104982</TotalTime>
  <Words>105</Words>
  <Application>Microsoft Office PowerPoint</Application>
  <PresentationFormat>화면 슬라이드 쇼(4:3)</PresentationFormat>
  <Paragraphs>12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16864</cp:revision>
  <cp:lastPrinted>2022-09-21T02:02:31Z</cp:lastPrinted>
  <dcterms:modified xsi:type="dcterms:W3CDTF">2022-09-21T02:02:35Z</dcterms:modified>
</cp:coreProperties>
</file>