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6027" r:id="rId3"/>
    <p:sldId id="6024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5992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7044" y="2278316"/>
            <a:ext cx="9001125" cy="148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endParaRPr lang="ko-KR" altLang="en-US" dirty="0">
              <a:solidFill>
                <a:srgbClr val="00B036"/>
              </a:solidFill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42875" y="332656"/>
            <a:ext cx="9001125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영동가정폭력성폭력통합상담소 도 합동 현장점검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6. 23.(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점검자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도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영동군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2)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사업추진현황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관련서류 관리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예산집행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종사자 현황관리 등 </a:t>
            </a: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75" y="2360404"/>
            <a:ext cx="9001125" cy="15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교육기자재 후원 아동 추천</a:t>
            </a:r>
            <a:endParaRPr lang="en-US" altLang="ko-KR" sz="2800" b="1" spc="-3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대상 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및 물품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>
                <a:latin typeface="HY헤드라인M" pitchFamily="18" charset="-127"/>
                <a:ea typeface="HY헤드라인M" pitchFamily="18" charset="-127"/>
              </a:rPr>
              <a:t>관내 저소득층가정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아동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노트북 </a:t>
            </a:r>
            <a:r>
              <a:rPr lang="en-US" altLang="ko-KR" sz="22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smtClean="0"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2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>
                <a:latin typeface="HY헤드라인M" pitchFamily="18" charset="-127"/>
                <a:ea typeface="HY헤드라인M" pitchFamily="18" charset="-127"/>
              </a:rPr>
              <a:t>후원기관 </a:t>
            </a:r>
            <a:r>
              <a:rPr lang="en-US" altLang="ko-KR" sz="22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>
                <a:latin typeface="HY헤드라인M" pitchFamily="18" charset="-127"/>
                <a:ea typeface="HY헤드라인M" pitchFamily="18" charset="-127"/>
              </a:rPr>
              <a:t>사회복지법인 유당복지재단</a:t>
            </a:r>
            <a:endParaRPr lang="en-US" altLang="ko-KR" sz="22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8520" y="4045824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6-3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5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kumimoji="0" lang="en-US" altLang="ko-KR" sz="25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kumimoji="0" lang="ko-KR" altLang="en-US" sz="25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예방을 위한 밀집다중이용시설 </a:t>
            </a:r>
            <a:r>
              <a:rPr kumimoji="0" lang="ko-KR" altLang="en-US" sz="25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 이행 점검</a:t>
            </a:r>
            <a:endParaRPr lang="en-US" altLang="ko-KR" sz="25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28.(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955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음식점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등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소비자식품위생감시원 등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10)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밀집다중이용시설 방역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소독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지침 안내 및 이행여부 점검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1998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964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6-4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5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spc="-15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고위험시설</a:t>
            </a:r>
            <a:r>
              <a:rPr kumimoji="0"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전자출입명부 시스템 설치여부 점검</a:t>
            </a:r>
            <a:endParaRPr lang="en-US" altLang="ko-KR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22.(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~ 28.(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35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30,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단란주점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콜라텍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4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업소별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전자출입명부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(KI-Pass)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시스템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도입 홍보 및 설치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80528" y="2348086"/>
            <a:ext cx="914400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6-5.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허위 과대광고 행위 시니어감시원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22.  ~ 6. 26.(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기간 중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떳다방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신종홍보관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65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시니어감시원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12)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건강기능식품 판매 시 허위 과대광고 행위 감시 및 지도점검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93228" y="4509120"/>
            <a:ext cx="9131300" cy="2305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6-6.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식중독 대응 모의훈련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6. 25.(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13:30~15:30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영동군노인복지관 집단급식소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참석단체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가족행복과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보건소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영동군노인복지관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시나리오에 따른 식중독 발생 보고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역학조사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검사과정 현장훈련</a:t>
            </a:r>
            <a:endParaRPr lang="en-US" altLang="ko-KR" sz="22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9096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72842</TotalTime>
  <Words>273</Words>
  <Application>Microsoft Office PowerPoint</Application>
  <PresentationFormat>화면 슬라이드 쇼(4:3)</PresentationFormat>
  <Paragraphs>31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11726</cp:revision>
  <cp:lastPrinted>2020-06-18T01:39:58Z</cp:lastPrinted>
  <dcterms:modified xsi:type="dcterms:W3CDTF">2020-06-18T01:43:13Z</dcterms:modified>
</cp:coreProperties>
</file>