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E99FBF3E-8F32-4610-89F2-4E9587CD643F}"/>
              </a:ext>
            </a:extLst>
          </p:cNvPr>
          <p:cNvSpPr/>
          <p:nvPr/>
        </p:nvSpPr>
        <p:spPr>
          <a:xfrm>
            <a:off x="4972" y="4293096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11. 29.(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생활개선영동군연합회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여자만회타운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28" y="1988840"/>
            <a:ext cx="9001125" cy="1989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사례결정위원회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요보호아동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보호조치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0011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아동복지시설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영유아보육팀장외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84274</TotalTime>
  <Words>92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12114</cp:revision>
  <cp:lastPrinted>2021-11-24T01:43:30Z</cp:lastPrinted>
  <dcterms:modified xsi:type="dcterms:W3CDTF">2021-11-24T02:14:23Z</dcterms:modified>
</cp:coreProperties>
</file>