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07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1842" y="1522283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22.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창신건설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0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폭력예방교육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25.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복지회관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1842" y="5445224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성수식품 일제점검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23. 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~26.(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식품제조 및 조리 판매업소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3760752"/>
            <a:ext cx="913215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평생학습관 프로그램 수강생 모집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22.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~9. 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문화생활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자기계발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부모교육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분야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104421</TotalTime>
  <Words>110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16835</cp:revision>
  <cp:lastPrinted>2022-08-17T07:30:01Z</cp:lastPrinted>
  <dcterms:modified xsi:type="dcterms:W3CDTF">2022-08-17T07:39:48Z</dcterms:modified>
</cp:coreProperties>
</file>