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77" r:id="rId3"/>
    <p:sldId id="5978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332656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 안심 귀갓길 조성 업무 협의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여성정책팀장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담당자 등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여성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아동 안심 귀갓길 조성사업 관련 사업 대상지 선정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2204864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임용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직원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폭력예방 비대면 교육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13:30~17:30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PC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대 폭력예방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성희롱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성폭력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성매매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가정폭력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비대면 교육 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spc="-13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※ </a:t>
            </a:r>
            <a:r>
              <a:rPr lang="ko-KR" altLang="en-US" sz="2000" b="1" spc="-13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법정의무교육으로 총 </a:t>
            </a:r>
            <a:r>
              <a:rPr lang="en-US" altLang="ko-KR" sz="2000" b="1" spc="-13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4</a:t>
            </a:r>
            <a:r>
              <a:rPr lang="ko-KR" altLang="en-US" sz="2000" b="1" spc="-13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시간 반드시 이수</a:t>
            </a:r>
            <a:endParaRPr lang="en-US" altLang="ko-KR" sz="2000" b="1" spc="-13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544" y="4365104"/>
            <a:ext cx="88179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초중고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입학축하금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방문신청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군내 주소를 두고 있는 초중고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입학자녀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66229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46560" y="444728"/>
            <a:ext cx="8817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레인보우소스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대보건설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배병열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최미경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손상현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46560" y="4030613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학교급식지원심의위원회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학교급식 지원계획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196125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73497</TotalTime>
  <Words>192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돋움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11887</cp:revision>
  <cp:lastPrinted>2021-02-04T04:28:13Z</cp:lastPrinted>
  <dcterms:modified xsi:type="dcterms:W3CDTF">2021-02-04T04:28:33Z</dcterms:modified>
</cp:coreProperties>
</file>