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3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CC"/>
    <a:srgbClr val="0000FF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37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89123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2022-10-05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2022-10-05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2022-10-05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2022-10-05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2022-10-05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2022-10-05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52536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653136"/>
            <a:ext cx="91440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가을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재확산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대비 공중위생시설 점검</a:t>
            </a:r>
          </a:p>
          <a:p>
            <a:pPr marL="914400" lvl="1" indent="-46355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식품안전팀장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목욕장업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숙박업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32656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양성평등위원회 개최</a:t>
            </a:r>
          </a:p>
          <a:p>
            <a:pPr marL="914400" lvl="1" indent="-46355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부군수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6355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년도 양성평등지원사업 공모 선정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2564904"/>
            <a:ext cx="9144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10. 12. 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14:30 /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영동군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전문건설협회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300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       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2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13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101034</TotalTime>
  <Words>93</Words>
  <Application>Microsoft Office PowerPoint</Application>
  <PresentationFormat>화면 슬라이드 쇼(4:3)</PresentationFormat>
  <Paragraphs>12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16002</cp:revision>
  <cp:lastPrinted>2022-10-05T04:13:06Z</cp:lastPrinted>
  <dcterms:modified xsi:type="dcterms:W3CDTF">2022-10-05T04:13:13Z</dcterms:modified>
</cp:coreProperties>
</file>