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7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재확산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공중위생시설 점검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목욕장업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숙박업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양성평등위원회 개최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양성평등지원사업 공모 선정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2564904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12.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14:30 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영동군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전문건설협회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   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101034</TotalTime>
  <Words>93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16002</cp:revision>
  <cp:lastPrinted>2022-10-05T04:13:06Z</cp:lastPrinted>
  <dcterms:modified xsi:type="dcterms:W3CDTF">2022-10-05T04:13:13Z</dcterms:modified>
</cp:coreProperties>
</file>