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2" y="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88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5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2" y="6458932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4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564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4"/>
            <a:ext cx="7935292" cy="3058465"/>
          </a:xfrm>
          <a:noFill/>
          <a:ln/>
        </p:spPr>
        <p:txBody>
          <a:bodyPr lIns="90687" tIns="45329" rIns="90687" bIns="45329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18864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무료 여성위생용품 자판기 설치 대상지 수요조사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공공기관 화장실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1,800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설치 대상 수요 초과 시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추경 편성 추진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238" y="213285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청소년수련시설 비대면 프로그램 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15.(</a:t>
            </a:r>
            <a:r>
              <a:rPr lang="ko-KR" altLang="en-US" sz="2400" b="1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)~3. 19.(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</a:t>
            </a:r>
            <a:r>
              <a:rPr lang="en-US" altLang="ko-KR" sz="2400" b="1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황간문화의집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3.1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운동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102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주년 그날을 기억하다</a:t>
            </a:r>
            <a:r>
              <a:rPr lang="en-US" altLang="ko-KR" sz="2400" b="1" kern="0" spc="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 비대면 체험활동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925" y="4220294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식중독 발생 신속 보고 모의훈련 실시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사전 연습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 19.(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본 훈련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3.23.(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09:00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실시대상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집단급식소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식중독 발생 상황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식중독발생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보고관리시스템에 신속한 등록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83789</TotalTime>
  <Words>108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12081</cp:revision>
  <cp:lastPrinted>2021-03-10T01:15:45Z</cp:lastPrinted>
  <dcterms:modified xsi:type="dcterms:W3CDTF">2021-03-11T00:20:49Z</dcterms:modified>
</cp:coreProperties>
</file>