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4" r:id="rId3"/>
    <p:sldId id="5972" r:id="rId4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t" anchorCtr="0" compatLnSpc="1">
            <a:prstTxWarp prst="textNoShape">
              <a:avLst/>
            </a:prstTxWarp>
          </a:bodyPr>
          <a:lstStyle>
            <a:lvl1pPr algn="l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3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t" anchorCtr="0" compatLnSpc="1">
            <a:prstTxWarp prst="textNoShape">
              <a:avLst/>
            </a:prstTxWarp>
          </a:bodyPr>
          <a:lstStyle>
            <a:lvl1pPr algn="r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b" anchorCtr="0" compatLnSpc="1">
            <a:prstTxWarp prst="textNoShape">
              <a:avLst/>
            </a:prstTxWarp>
          </a:bodyPr>
          <a:lstStyle>
            <a:lvl1pPr algn="l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3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b" anchorCtr="0" compatLnSpc="1">
            <a:prstTxWarp prst="textNoShape">
              <a:avLst/>
            </a:prstTxWarp>
          </a:bodyPr>
          <a:lstStyle>
            <a:lvl1pPr algn="r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t" anchorCtr="0" compatLnSpc="1">
            <a:prstTxWarp prst="textNoShape">
              <a:avLst/>
            </a:prstTxWarp>
          </a:bodyPr>
          <a:lstStyle>
            <a:lvl1pPr algn="l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3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t" anchorCtr="0" compatLnSpc="1">
            <a:prstTxWarp prst="textNoShape">
              <a:avLst/>
            </a:prstTxWarp>
          </a:bodyPr>
          <a:lstStyle>
            <a:lvl1pPr algn="r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2" y="3228927"/>
            <a:ext cx="7282312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b" anchorCtr="0" compatLnSpc="1">
            <a:prstTxWarp prst="textNoShape">
              <a:avLst/>
            </a:prstTxWarp>
          </a:bodyPr>
          <a:lstStyle>
            <a:lvl1pPr algn="l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3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40" rIns="90705" bIns="45340" numCol="1" anchor="b" anchorCtr="0" compatLnSpc="1">
            <a:prstTxWarp prst="textNoShape">
              <a:avLst/>
            </a:prstTxWarp>
          </a:bodyPr>
          <a:lstStyle>
            <a:lvl1pPr algn="r" defTabSz="87965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24407" y="6458935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78" tIns="45324" rIns="90678" bIns="45324" anchor="b"/>
          <a:lstStyle/>
          <a:p>
            <a:pPr algn="r" defTabSz="879390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390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24407" y="6458935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78" tIns="45324" rIns="90678" bIns="45324" anchor="b"/>
          <a:lstStyle/>
          <a:p>
            <a:pPr algn="r" defTabSz="879390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390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74" y="3228926"/>
            <a:ext cx="7935292" cy="3058465"/>
          </a:xfrm>
          <a:noFill/>
          <a:ln/>
        </p:spPr>
        <p:txBody>
          <a:bodyPr lIns="90669" tIns="45320" rIns="90669" bIns="45320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1925" y="9406740"/>
            <a:ext cx="2937569" cy="49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51" tIns="45215" rIns="90451" bIns="45215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5650"/>
            <a:ext cx="4902200" cy="36766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031" y="4710484"/>
            <a:ext cx="4983430" cy="4432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5" tIns="45336" rIns="90705" bIns="45336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93098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544" y="2466762"/>
            <a:ext cx="91414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이선호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420054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아동학대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고위험아동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대상 합동점검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학대피해아동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전담공무원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아동의 신체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심리 상태 및 주거환경 확인 및 아동학대 여부 점검</a:t>
            </a:r>
            <a:endParaRPr lang="en-US" altLang="ko-KR" sz="2400" b="1" spc="-1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1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88" y="4508326"/>
            <a:ext cx="914241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대비 다중이용시설 수거 검사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수거일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6. 30.(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여름철 성수식품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보양식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 등에 대한 기준 및 규격 적용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 보건환경연구원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95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0" y="249238"/>
            <a:ext cx="9144000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(6. 22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8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800" b="1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spc="-150" dirty="0" err="1" smtClean="0">
                <a:latin typeface="HY견고딕" panose="02030600000101010101" pitchFamily="18" charset="-127"/>
              </a:rPr>
              <a:t>가족센터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 시설비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상반기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/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)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                                                        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:    7.6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hangingPunct="1">
              <a:buClr>
                <a:schemeClr val="tx1"/>
              </a:buClr>
              <a:defRPr/>
            </a:pP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해당없음</a:t>
            </a:r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018866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6,121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62.4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7.6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6128.6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62.5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2,962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285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9.6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7.6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292.6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9.8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65652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84172</TotalTime>
  <Words>197</Words>
  <Application>Microsoft Office PowerPoint</Application>
  <PresentationFormat>화면 슬라이드 쇼(4:3)</PresentationFormat>
  <Paragraphs>53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12178</cp:revision>
  <cp:lastPrinted>2021-06-23T07:14:27Z</cp:lastPrinted>
  <dcterms:modified xsi:type="dcterms:W3CDTF">2021-06-23T07:21:38Z</dcterms:modified>
</cp:coreProperties>
</file>