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" y="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「아프가니스탄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 인권보장을 위한」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챌린지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챌린지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참여</a:t>
            </a:r>
            <a:endParaRPr lang="en-US" altLang="ko-KR" sz="28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17309" y="1484784"/>
            <a:ext cx="91440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청소년지도협의회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12. 23.(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 대표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-1" y="2979951"/>
            <a:ext cx="9126691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36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농협은행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영동군지부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11:20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와인연구회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성화휀스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서성민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 rot="10800000" flipV="1">
            <a:off x="-2" y="5688385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단계적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일상회복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7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방역강화에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따른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12.21.(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연말모임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밀집 음식점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84228</TotalTime>
  <Words>148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12115</cp:revision>
  <cp:lastPrinted>2021-12-15T01:36:53Z</cp:lastPrinted>
  <dcterms:modified xsi:type="dcterms:W3CDTF">2021-12-15T01:40:09Z</dcterms:modified>
</cp:coreProperties>
</file>