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91" d="100"/>
          <a:sy n="91" d="100"/>
        </p:scale>
        <p:origin x="19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222103"/>
            <a:ext cx="91331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판매업소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개학기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초등학교 주변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위해요인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안전점검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홍보물 배부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" y="0"/>
            <a:ext cx="9133155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행복나눔사업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다문화가족과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와인고추장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만들기 및 전달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(10:00)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4890" y="3708689"/>
            <a:ext cx="912826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장학생 서류심사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대학생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881" y="220486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ko-KR" altLang="en-US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104561</TotalTime>
  <Words>125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16848</cp:revision>
  <cp:lastPrinted>2022-09-07T03:59:28Z</cp:lastPrinted>
  <dcterms:modified xsi:type="dcterms:W3CDTF">2022-09-07T04:19:53Z</dcterms:modified>
</cp:coreProperties>
</file>