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84" r:id="rId3"/>
    <p:sldId id="5986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188640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영동치즈캠프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고추장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치즈</a:t>
            </a: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만들기 체험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부모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김장체험 나눔 행사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8520" y="20608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청소년가족과 함께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쓰담걷기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둘레길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둘레길 걷기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정화활동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가족인증사진 찍기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3894512"/>
            <a:ext cx="9001125" cy="14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영동공립지역아동센터 수탁자선정심의위원회 개최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행정복지국장외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7504" y="530120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여성단체협의회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43324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61053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7504" y="476672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평생교육협의회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평생교육 계획 수립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5033" y="1919887"/>
            <a:ext cx="9107487" cy="22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7-6.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음식점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식문화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개선 이행 현장조사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11. 16.(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11.18.(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일반음식점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조사내용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덜어먹는 기구 제공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위생적 수저관리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마스크착용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4389564"/>
            <a:ext cx="9107487" cy="206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7-7. </a:t>
            </a:r>
            <a:r>
              <a:rPr kumimoji="0" lang="ko-KR" altLang="en-US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어린이급식관리지원센터 등록급식소 지도점검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어린이급식관리지원센터 등록급식소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식단제공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순회방문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 err="1">
                <a:latin typeface="HY헤드라인M" pitchFamily="18" charset="-127"/>
                <a:ea typeface="HY헤드라인M" pitchFamily="18" charset="-127"/>
              </a:rPr>
              <a:t>대상별교육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 등 센터지원 적정성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851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73091</TotalTime>
  <Words>200</Words>
  <Application>Microsoft Office PowerPoint</Application>
  <PresentationFormat>화면 슬라이드 쇼(4:3)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11824</cp:revision>
  <cp:lastPrinted>2020-11-11T08:01:51Z</cp:lastPrinted>
  <dcterms:modified xsi:type="dcterms:W3CDTF">2020-11-11T08:06:12Z</dcterms:modified>
</cp:coreProperties>
</file>