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971" r:id="rId2"/>
    <p:sldId id="5984" r:id="rId3"/>
    <p:sldId id="5986" r:id="rId4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08" autoAdjust="0"/>
  </p:normalViewPr>
  <p:slideViewPr>
    <p:cSldViewPr>
      <p:cViewPr varScale="1">
        <p:scale>
          <a:sx n="115" d="100"/>
          <a:sy n="115" d="100"/>
        </p:scale>
        <p:origin x="1530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30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30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30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7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30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8" y="9431973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05" tIns="45339" rIns="90705" bIns="45339" anchor="b"/>
          <a:lstStyle/>
          <a:p>
            <a:pPr algn="r" defTabSz="879652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652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1" y="4715192"/>
            <a:ext cx="5435603" cy="4466274"/>
          </a:xfrm>
          <a:noFill/>
          <a:ln/>
        </p:spPr>
        <p:txBody>
          <a:bodyPr lIns="90696" tIns="45334" rIns="90696" bIns="45334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8520" y="188640"/>
            <a:ext cx="91440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 </a:t>
            </a:r>
            <a:r>
              <a:rPr lang="ko-KR" altLang="en-US" sz="2800" b="1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행사 추진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21.(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영동치즈캠프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아동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고추장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치즈</a:t>
            </a:r>
            <a:r>
              <a:rPr lang="en-US" altLang="ko-KR" sz="2400" b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만들기 체험</a:t>
            </a:r>
            <a:endParaRPr lang="en-US" altLang="ko-KR" sz="2400" b="1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부모 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김장체험 나눔 행사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08520" y="2060848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청소년가족과 함께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쓰담걷기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21.(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월류봉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둘레길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 50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가구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둘레길 걷기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정화활동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가족인증사진 찍기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504" y="3894512"/>
            <a:ext cx="9001125" cy="1478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영동공립지역아동센터 수탁자선정심의위원회 개최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17(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행정복지국장외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  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07504" y="5301208"/>
            <a:ext cx="8817928" cy="129266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10:30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여성단체협의회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0433248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261053"/>
            <a:ext cx="9001125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2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7044" y="2278316"/>
            <a:ext cx="9001125" cy="148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endParaRPr lang="ko-KR" altLang="en-US" dirty="0">
              <a:solidFill>
                <a:srgbClr val="00B036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07504" y="476672"/>
            <a:ext cx="8817928" cy="129266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평생교육협의회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평생교육 계획 수립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45033" y="1919887"/>
            <a:ext cx="9107487" cy="2279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7-6.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음식점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식문화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개선 이행 현장조사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11. 16.(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 ~ 11.18.(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일반음식점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소비자식품위생감시원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조사내용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덜어먹는 기구 제공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위생적 수저관리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마스크착용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79512" y="4389564"/>
            <a:ext cx="9107487" cy="2063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pc="-15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7-7. </a:t>
            </a:r>
            <a:r>
              <a:rPr kumimoji="0" lang="ko-KR" altLang="en-US" sz="2800" b="1" spc="-15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</a:t>
            </a:r>
            <a:r>
              <a:rPr kumimoji="0"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어린이급식관리지원센터 등록급식소 지도점검</a:t>
            </a:r>
            <a:endParaRPr lang="en-US" altLang="ko-KR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11. 19.(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어린이급식관리지원센터 등록급식소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식품안전팀장외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spc="-150" dirty="0">
                <a:latin typeface="HY헤드라인M" pitchFamily="18" charset="-127"/>
                <a:ea typeface="HY헤드라인M" pitchFamily="18" charset="-127"/>
              </a:rPr>
              <a:t>점검내용 </a:t>
            </a:r>
            <a:r>
              <a:rPr lang="en-US" altLang="ko-KR" sz="2300" b="1" kern="0" spc="-15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spc="-150" dirty="0">
                <a:latin typeface="HY헤드라인M" pitchFamily="18" charset="-127"/>
                <a:ea typeface="HY헤드라인M" pitchFamily="18" charset="-127"/>
              </a:rPr>
              <a:t>식단제공</a:t>
            </a:r>
            <a:r>
              <a:rPr lang="en-US" altLang="ko-KR" sz="2300" b="1" kern="0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spc="-150" dirty="0">
                <a:latin typeface="HY헤드라인M" pitchFamily="18" charset="-127"/>
                <a:ea typeface="HY헤드라인M" pitchFamily="18" charset="-127"/>
              </a:rPr>
              <a:t>순회방문</a:t>
            </a:r>
            <a:r>
              <a:rPr lang="en-US" altLang="ko-KR" sz="2300" b="1" kern="0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spc="-150" dirty="0" err="1">
                <a:latin typeface="HY헤드라인M" pitchFamily="18" charset="-127"/>
                <a:ea typeface="HY헤드라인M" pitchFamily="18" charset="-127"/>
              </a:rPr>
              <a:t>대상별교육</a:t>
            </a:r>
            <a:r>
              <a:rPr lang="ko-KR" altLang="en-US" sz="2300" b="1" kern="0" spc="-150" dirty="0">
                <a:latin typeface="HY헤드라인M" pitchFamily="18" charset="-127"/>
                <a:ea typeface="HY헤드라인M" pitchFamily="18" charset="-127"/>
              </a:rPr>
              <a:t> 등 센터지원 적정성</a:t>
            </a:r>
            <a:endParaRPr lang="en-US" altLang="ko-KR" sz="2300" b="1" kern="0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885132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73091</TotalTime>
  <Words>200</Words>
  <Application>Microsoft Office PowerPoint</Application>
  <PresentationFormat>화면 슬라이드 쇼(4:3)</PresentationFormat>
  <Paragraphs>30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11824</cp:revision>
  <cp:lastPrinted>2020-11-11T08:01:51Z</cp:lastPrinted>
  <dcterms:modified xsi:type="dcterms:W3CDTF">2020-11-11T08:06:12Z</dcterms:modified>
</cp:coreProperties>
</file>