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74" r:id="rId3"/>
    <p:sldId id="5975" r:id="rId4"/>
    <p:sldId id="5972" r:id="rId5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3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2" y="3228927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3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5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78" tIns="45324" rIns="90678" bIns="45324" anchor="b"/>
          <a:lstStyle/>
          <a:p>
            <a:pPr algn="r" defTabSz="879390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39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5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78" tIns="45324" rIns="90678" bIns="45324" anchor="b"/>
          <a:lstStyle/>
          <a:p>
            <a:pPr algn="r" defTabSz="879390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39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6"/>
            <a:ext cx="7935292" cy="3058465"/>
          </a:xfrm>
          <a:noFill/>
          <a:ln/>
        </p:spPr>
        <p:txBody>
          <a:bodyPr lIns="90669" tIns="45320" rIns="90669" bIns="45320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5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51" tIns="45215" rIns="90451" bIns="45215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5650"/>
            <a:ext cx="4902200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1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5" tIns="45336" rIns="90705" bIns="45336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2492896"/>
            <a:ext cx="9142412" cy="18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성별영향평가 대면 컨설팅 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사업담당자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충북여성재단 성별영향평가센터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컨설턴트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7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공중화장실 </a:t>
            </a:r>
            <a:r>
              <a:rPr lang="ko-KR" altLang="en-US" sz="27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 및 </a:t>
            </a:r>
            <a:r>
              <a:rPr lang="en-US" altLang="ko-KR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7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대폭력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예방홍보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09:20~11:00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전통시장 內 주차장 화장실 등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여성안심보안관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4524510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6-3.‘21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14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영동어린이집외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영유아보육팀장외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운영실태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급식위생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26413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희망도서 「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책바로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온라인 및 방문 신청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희망도서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구입후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대출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2014389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정관개정외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88" y="4148286"/>
            <a:ext cx="91424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</a:t>
            </a:r>
            <a:r>
              <a:rPr kumimoji="0"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식중독 예방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 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일반음식점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 및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청결상태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경과제품 사용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좋은식단제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13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레인보우영동연수원 하반기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민간위탁금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  193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영동군청소년수련관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DVD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   :          2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황간청소년문화의집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DVD</a:t>
            </a:r>
            <a:r>
              <a:rPr lang="ko-KR" altLang="en-US" sz="2000" b="1" dirty="0">
                <a:latin typeface="HY견고딕" panose="02030600000101010101" pitchFamily="18" charset="-127"/>
              </a:rPr>
              <a:t>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     :          2</a:t>
            </a:r>
            <a:r>
              <a:rPr lang="ko-KR" altLang="en-US" sz="2000" b="1" dirty="0">
                <a:latin typeface="HY견고딕" panose="02030600000101010101" pitchFamily="18" charset="-127"/>
              </a:rPr>
              <a:t>백만원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marL="457200" lvl="1" indent="0" eaLnBrk="1" hangingPunct="1">
              <a:buClr>
                <a:schemeClr val="tx1"/>
              </a:buClr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71546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5,657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57.6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193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5,850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59.6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2,962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271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9.1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275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9.2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84112</TotalTime>
  <Words>313</Words>
  <Application>Microsoft Office PowerPoint</Application>
  <PresentationFormat>화면 슬라이드 쇼(4:3)</PresentationFormat>
  <Paragraphs>66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12156</cp:revision>
  <cp:lastPrinted>2021-06-09T01:18:19Z</cp:lastPrinted>
  <dcterms:modified xsi:type="dcterms:W3CDTF">2021-06-09T01:22:00Z</dcterms:modified>
</cp:coreProperties>
</file>