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4" r:id="rId3"/>
    <p:sldId id="597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371" y="404664"/>
            <a:ext cx="9001125" cy="235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여성단체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활동발표회 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11. 25.(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여성회관 예식장 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200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sz="2400" b="1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여성단체 활동발표회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특강</a:t>
            </a:r>
            <a:endParaRPr lang="en-US" altLang="ko-KR" sz="2400" b="1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78092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위기 청소년 서울 문화 탐방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 역사 박물관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위기청소년과 육성회 회원의 동반 문화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탐방 등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627486"/>
            <a:ext cx="8892480" cy="204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학교운영위원 교육정책 및 직무연수 특강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11.26.(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15:40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교육지원청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교육감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특강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29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0648"/>
            <a:ext cx="8892480" cy="197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 교실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11.28.(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19:00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 영동도서관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배우 최선자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인생이야기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718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72267</TotalTime>
  <Words>123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11617</cp:revision>
  <cp:lastPrinted>2019-11-21T07:48:57Z</cp:lastPrinted>
  <dcterms:modified xsi:type="dcterms:W3CDTF">2020-02-01T08:16:50Z</dcterms:modified>
</cp:coreProperties>
</file>