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5972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408" autoAdjust="0"/>
  </p:normalViewPr>
  <p:slideViewPr>
    <p:cSldViewPr>
      <p:cViewPr varScale="1">
        <p:scale>
          <a:sx n="105" d="100"/>
          <a:sy n="105" d="100"/>
        </p:scale>
        <p:origin x="318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6512" y="44624"/>
            <a:ext cx="914400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양성평등주간 유공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표창패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전수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15.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30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/ 5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양성평등주간 유공자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표창패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전수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훈격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도지사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2,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3)</a:t>
            </a: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 ※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면장 추천 양성평등 유공자 개별 전수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3025" y="2204864"/>
            <a:ext cx="9107487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시간연장형어린이집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지도점검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9. 14.(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9.16(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영유아보육팀장외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인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시간연장 근무준수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아동출석 확인 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3861048"/>
            <a:ext cx="9107487" cy="1228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아동보호체계 개편 시행에 따른 시도 영상회의 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9. 16.(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아동학대전담공무원 배치에 따른 추진현황 점검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5085184"/>
            <a:ext cx="9107487" cy="1800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한식된장 및 메주 제품 수거검사</a:t>
            </a:r>
            <a:r>
              <a:rPr lang="ko-KR" altLang="en-US" sz="28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8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9.14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9. 16.(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. 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한식된장 및 메주 제품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검사항목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아플라톡신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충청북도 보건환경연구원 검사의뢰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2827950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72939</TotalTime>
  <Words>138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11769</cp:revision>
  <cp:lastPrinted>2020-09-10T06:12:40Z</cp:lastPrinted>
  <dcterms:modified xsi:type="dcterms:W3CDTF">2020-09-10T06:28:36Z</dcterms:modified>
</cp:coreProperties>
</file>