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42" r:id="rId2"/>
    <p:sldId id="6833" r:id="rId3"/>
    <p:sldId id="6834" r:id="rId4"/>
    <p:sldId id="6836" r:id="rId5"/>
    <p:sldId id="6837" r:id="rId6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6" d="100"/>
          <a:sy n="106" d="100"/>
        </p:scale>
        <p:origin x="138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1974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4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9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1974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4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1" y="9431975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87" tIns="45329" rIns="90687" bIns="45329" anchor="b"/>
          <a:lstStyle/>
          <a:p>
            <a:pPr algn="r" defTabSz="87947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4" y="4715192"/>
            <a:ext cx="5434335" cy="4466274"/>
          </a:xfrm>
          <a:noFill/>
          <a:ln/>
        </p:spPr>
        <p:txBody>
          <a:bodyPr lIns="90678" tIns="45324" rIns="90678" bIns="45324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4840" y="476672"/>
            <a:ext cx="919314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폭력 예방교육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~4. 30.(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직원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사이버 강의 및 시청각 교육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대폭력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성희롱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성폭력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성매매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가정폭력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예방교육 실시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2492896"/>
            <a:ext cx="930773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여성안심보안관 기간제근로자 면접 및 채용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채용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공중화장실 등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불법촬영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몰래카메라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점검 기간제근로자 운영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09120"/>
            <a:ext cx="933435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</a:t>
            </a:r>
            <a:r>
              <a:rPr lang="en-US" altLang="ko-KR" sz="2800" b="1" dirty="0" smtClean="0">
                <a:solidFill>
                  <a:srgbClr val="0000FF"/>
                </a:solidFill>
              </a:rPr>
              <a:t>·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 안심 귀갓길 조성사업 추진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2021. 2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~ 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여성</a:t>
            </a:r>
            <a:r>
              <a:rPr lang="en-US" altLang="ko-KR" sz="2400" b="1" dirty="0"/>
              <a:t> </a:t>
            </a:r>
            <a:r>
              <a:rPr lang="en-US" altLang="ko-KR" sz="2400" b="1" dirty="0" smtClean="0"/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아동 안심 귀갓길 조성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여성</a:t>
            </a:r>
            <a:r>
              <a:rPr lang="en-US" altLang="ko-KR" sz="2400" b="1" dirty="0"/>
              <a:t> </a:t>
            </a:r>
            <a:r>
              <a:rPr lang="en-US" altLang="ko-KR" sz="2400" b="1" dirty="0" smtClean="0"/>
              <a:t>·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아동 안심 귀갓길 조성 관련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영동경찰서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 사업 추진  협의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6632"/>
            <a:ext cx="925252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아동학대대응 정보연계협의체 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학대피해▪위기의심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아동 정보 공유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협력방안 모색</a:t>
            </a:r>
            <a:endParaRPr lang="ko-KR" altLang="en-US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dirty="0" smtClean="0"/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dirty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580294"/>
            <a:ext cx="933551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티엑스엔텍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ko-KR" altLang="en-US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dirty="0" smtClean="0"/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dirty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i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797152"/>
            <a:ext cx="9404920" cy="1496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평생학습도시 지정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신청서 제출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3.9(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국가평생교육진흥원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dirty="0" smtClean="0"/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dirty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316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-26988"/>
            <a:ext cx="9107487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사회적거리두기 방역 이행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3. 31.(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야간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(2~3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시설별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88" y="227607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봄철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패류독소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수산물 안전관리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검사건수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유해물질 안전성 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925" y="4508500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kumimoji="0"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kumimoji="0"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봄 신학기 학교 및 유치원 급식 식중독예방 합동점검</a:t>
            </a:r>
            <a:endParaRPr lang="en-US" altLang="ko-KR" sz="28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3. 12.(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영동초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학교급식소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영동교육지원청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식중독 예방을 위한 위생취약학교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기숙형학교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우선관리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097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588" y="692696"/>
            <a:ext cx="9107487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식중독 발생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신속보고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모의훈련 실시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사전 연습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 19.(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본 훈련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3.23.(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09:00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집단급식소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식중독 발생 상황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식중독발생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보고관리시스템에 신속한 등록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25" y="3932262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조리판매업소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25.(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3.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어린이기호식품 조리판매업소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어린이기호식품 조리판매업소 위생점검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365770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100185</TotalTime>
  <Words>399</Words>
  <Application>Microsoft Office PowerPoint</Application>
  <PresentationFormat>화면 슬라이드 쇼(4:3)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15948</cp:revision>
  <cp:lastPrinted>2021-02-24T00:36:55Z</cp:lastPrinted>
  <dcterms:modified xsi:type="dcterms:W3CDTF">2021-02-24T01:08:23Z</dcterms:modified>
</cp:coreProperties>
</file>