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3071" y="410844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성평등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조직문화 조성을 위한 토론회 개최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20(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071" y="4327876"/>
            <a:ext cx="9107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배달음식점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김밥 등 분식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 및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수거검사</a:t>
            </a:r>
            <a:endParaRPr kumimoji="0" lang="en-US" altLang="ko-KR" sz="22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8. 17.(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배달 음식점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원료 보관 등 위생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준수사항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9623" y="2348880"/>
            <a:ext cx="8817928" cy="1281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장학생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</a:t>
            </a:r>
            <a:r>
              <a:rPr lang="ko-KR" altLang="en-US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17.(</a:t>
            </a:r>
            <a:r>
              <a:rPr lang="ko-KR" altLang="en-US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9.</a:t>
            </a:r>
            <a:r>
              <a:rPr lang="ko-KR" altLang="en-US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304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kern="0" spc="-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읍ㆍ면사무소</a:t>
            </a:r>
            <a:endParaRPr lang="en-US" altLang="ko-KR" sz="2400" b="1" kern="0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84029</TotalTime>
  <Words>96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12084</cp:revision>
  <cp:lastPrinted>2021-08-10T07:54:57Z</cp:lastPrinted>
  <dcterms:modified xsi:type="dcterms:W3CDTF">2021-08-10T07:57:28Z</dcterms:modified>
</cp:coreProperties>
</file>