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2022-03-03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2022-03-03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2022-03-03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 rot="10800000" flipV="1">
            <a:off x="11832" y="5013176"/>
            <a:ext cx="9144002" cy="116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공중위생업소 방역 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)~13.(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목욕장업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숙박업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이미용업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174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60648"/>
            <a:ext cx="9001125" cy="166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아동학대 대응 정보연계협의체 개최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 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학대피해아동 관련 협력방안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모색       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05658FB-887B-4E1C-B2F1-642B92375D1B}"/>
              </a:ext>
            </a:extLst>
          </p:cNvPr>
          <p:cNvSpPr/>
          <p:nvPr/>
        </p:nvSpPr>
        <p:spPr>
          <a:xfrm>
            <a:off x="20718" y="2144698"/>
            <a:ext cx="881792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 7. (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새마을지도자영동읍협의회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3. 10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난계국악단 악장 조광희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8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104265</TotalTime>
  <Words>100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16815</cp:revision>
  <cp:lastPrinted>2020-12-17T06:45:36Z</cp:lastPrinted>
  <dcterms:modified xsi:type="dcterms:W3CDTF">2022-03-03T07:22:02Z</dcterms:modified>
</cp:coreProperties>
</file>