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46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36"/>
    <a:srgbClr val="05AB0D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644" autoAdjust="0"/>
    <p:restoredTop sz="94947" autoAdjust="0"/>
  </p:normalViewPr>
  <p:slideViewPr>
    <p:cSldViewPr>
      <p:cViewPr>
        <p:scale>
          <a:sx n="75" d="100"/>
          <a:sy n="75" d="100"/>
        </p:scale>
        <p:origin x="-294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29" y="9431973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2" y="4715192"/>
            <a:ext cx="5434335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620688"/>
            <a:ext cx="9144000" cy="1559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세림어린이집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재롱잔치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17:30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  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2319807"/>
            <a:ext cx="9180512" cy="2045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09:40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영동와인연구회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미주강화주식회사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365104"/>
            <a:ext cx="9144000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연휴 식중독 비상근무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)~1.27.(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식품안전팀장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식중독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의심환자 발생 시 신속보고 및 전파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355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94205</TotalTime>
  <Words>90</Words>
  <Application>Microsoft Office PowerPoint</Application>
  <PresentationFormat>화면 슬라이드 쇼(4:3)</PresentationFormat>
  <Paragraphs>19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15158</cp:revision>
  <cp:lastPrinted>2020-01-09T06:17:01Z</cp:lastPrinted>
  <dcterms:modified xsi:type="dcterms:W3CDTF">2020-02-01T08:27:02Z</dcterms:modified>
</cp:coreProperties>
</file>