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42" r:id="rId2"/>
    <p:sldId id="6846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B036"/>
    <a:srgbClr val="05AB0D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644" autoAdjust="0"/>
    <p:restoredTop sz="94947" autoAdjust="0"/>
  </p:normalViewPr>
  <p:slideViewPr>
    <p:cSldViewPr>
      <p:cViewPr>
        <p:scale>
          <a:sx n="75" d="100"/>
          <a:sy n="75" d="100"/>
        </p:scale>
        <p:origin x="-294" y="-7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2229" y="9431973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05" tIns="45339" rIns="90705" bIns="45339" anchor="b"/>
          <a:lstStyle/>
          <a:p>
            <a:pPr algn="r" defTabSz="879652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652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2" y="4715192"/>
            <a:ext cx="5434335" cy="4466274"/>
          </a:xfrm>
          <a:noFill/>
          <a:ln/>
        </p:spPr>
        <p:txBody>
          <a:bodyPr lIns="90696" tIns="45334" rIns="90696" bIns="45334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87624" y="2108993"/>
            <a:ext cx="62388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 족 행 복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620688"/>
            <a:ext cx="9144000" cy="1559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세림어린이집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재롱잔치</a:t>
            </a:r>
            <a:endParaRPr lang="en-US" altLang="ko-KR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21.(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17:30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우리소리관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          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000" b="1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인사말씀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285992"/>
            <a:ext cx="9001125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7044" y="2278316"/>
            <a:ext cx="9001125" cy="148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endParaRPr lang="ko-KR" altLang="en-US" dirty="0">
              <a:solidFill>
                <a:srgbClr val="00B036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2319807"/>
            <a:ext cx="9180512" cy="2045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20.(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09:40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영동와인연구회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1. 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미주강화주식회사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1,000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4365104"/>
            <a:ext cx="9144000" cy="188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eaLnBrk="1" latinLnBrk="1" hangingPunct="1"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3-3.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 연휴 식중독 비상근무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1.24.(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)~1.27.(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식품안전팀장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식중독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의심환자 발생 시 신속보고 및 전파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0355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94205</TotalTime>
  <Words>90</Words>
  <Application>Microsoft Office PowerPoint</Application>
  <PresentationFormat>화면 슬라이드 쇼(4:3)</PresentationFormat>
  <Paragraphs>19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슬라이드 1</vt:lpstr>
      <vt:lpstr>슬라이드 2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15158</cp:revision>
  <cp:lastPrinted>2020-01-09T06:17:01Z</cp:lastPrinted>
  <dcterms:modified xsi:type="dcterms:W3CDTF">2020-02-01T08:27:02Z</dcterms:modified>
</cp:coreProperties>
</file>